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68" r:id="rId6"/>
    <p:sldMasterId id="2147483700" r:id="rId7"/>
    <p:sldMasterId id="2147483704"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Lst>
  <p:sldSz cy="5143500" cx="9144000"/>
  <p:notesSz cx="6858000" cy="9144000"/>
  <p:embeddedFontLst>
    <p:embeddedFont>
      <p:font typeface="Poppins"/>
      <p:regular r:id="rId28"/>
      <p:bold r:id="rId29"/>
      <p:italic r:id="rId30"/>
      <p:boldItalic r:id="rId31"/>
    </p:embeddedFont>
    <p:embeddedFont>
      <p:font typeface="Poppins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4" roundtripDataSignature="AMtx7mjlw5rZADF6Q5XSoUktsdYjNYt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font" Target="fonts/Poppins-regular.fntdata"/><Relationship Id="rId27" Type="http://schemas.openxmlformats.org/officeDocument/2006/relationships/slide" Target="slides/slide16.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notesMaster" Target="notesMasters/notesMaster1.xml"/><Relationship Id="rId33" Type="http://schemas.openxmlformats.org/officeDocument/2006/relationships/font" Target="fonts/PoppinsExtraBold-boldItalic.fntdata"/><Relationship Id="rId10" Type="http://schemas.openxmlformats.org/officeDocument/2006/relationships/slideMaster" Target="slideMasters/slideMaster7.xml"/><Relationship Id="rId32" Type="http://schemas.openxmlformats.org/officeDocument/2006/relationships/font" Target="fonts/PoppinsExtraBold-bold.fntdata"/><Relationship Id="rId13" Type="http://schemas.openxmlformats.org/officeDocument/2006/relationships/slide" Target="slides/slide2.xml"/><Relationship Id="rId12" Type="http://schemas.openxmlformats.org/officeDocument/2006/relationships/slide" Target="slides/slide1.xml"/><Relationship Id="rId34" Type="http://customschemas.google.com/relationships/presentationmetadata" Target="meta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849c04ecc0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849c04ecc0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2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5">
  <p:cSld name="Black_CoverSlides_v05">
    <p:spTree>
      <p:nvGrpSpPr>
        <p:cNvPr id="8" name="Shape 8"/>
        <p:cNvGrpSpPr/>
        <p:nvPr/>
      </p:nvGrpSpPr>
      <p:grpSpPr>
        <a:xfrm>
          <a:off x="0" y="0"/>
          <a:ext cx="0" cy="0"/>
          <a:chOff x="0" y="0"/>
          <a:chExt cx="0" cy="0"/>
        </a:xfrm>
      </p:grpSpPr>
      <p:pic>
        <p:nvPicPr>
          <p:cNvPr descr="Ein Bild, das Zeichnung, Gerät, Computer enthält.&#10;&#10;Automatisch generierte Beschreibung" id="9" name="Google Shape;9;p23"/>
          <p:cNvPicPr preferRelativeResize="0"/>
          <p:nvPr/>
        </p:nvPicPr>
        <p:blipFill rotWithShape="1">
          <a:blip r:embed="rId2">
            <a:alphaModFix/>
          </a:blip>
          <a:srcRect b="0" l="0" r="0" t="0"/>
          <a:stretch/>
        </p:blipFill>
        <p:spPr>
          <a:xfrm>
            <a:off x="5424706" y="345331"/>
            <a:ext cx="3080545" cy="5417110"/>
          </a:xfrm>
          <a:prstGeom prst="rect">
            <a:avLst/>
          </a:prstGeom>
          <a:noFill/>
          <a:ln>
            <a:noFill/>
          </a:ln>
        </p:spPr>
      </p:pic>
      <p:pic>
        <p:nvPicPr>
          <p:cNvPr descr="Ein Bild, das Spieler, Foto, haltend, Mann enthält.&#10;&#10;Automatisch generierte Beschreibung" id="10" name="Google Shape;10;p23"/>
          <p:cNvPicPr preferRelativeResize="0"/>
          <p:nvPr/>
        </p:nvPicPr>
        <p:blipFill rotWithShape="1">
          <a:blip r:embed="rId3">
            <a:alphaModFix/>
          </a:blip>
          <a:srcRect b="0" l="0" r="0" t="0"/>
          <a:stretch/>
        </p:blipFill>
        <p:spPr>
          <a:xfrm>
            <a:off x="5997837" y="899321"/>
            <a:ext cx="2345349" cy="4853174"/>
          </a:xfrm>
          <a:prstGeom prst="rect">
            <a:avLst/>
          </a:prstGeom>
          <a:noFill/>
          <a:ln>
            <a:noFill/>
          </a:ln>
        </p:spPr>
      </p:pic>
      <p:sp>
        <p:nvSpPr>
          <p:cNvPr id="11" name="Google Shape;11;p23"/>
          <p:cNvSpPr txBox="1"/>
          <p:nvPr>
            <p:ph type="title"/>
          </p:nvPr>
        </p:nvSpPr>
        <p:spPr>
          <a:xfrm>
            <a:off x="323972" y="1187865"/>
            <a:ext cx="44874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23"/>
          <p:cNvSpPr txBox="1"/>
          <p:nvPr>
            <p:ph idx="1" type="body"/>
          </p:nvPr>
        </p:nvSpPr>
        <p:spPr>
          <a:xfrm>
            <a:off x="323972" y="4212420"/>
            <a:ext cx="44934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 name="Google Shape;13;p23"/>
          <p:cNvSpPr txBox="1"/>
          <p:nvPr>
            <p:ph idx="2" type="body"/>
          </p:nvPr>
        </p:nvSpPr>
        <p:spPr>
          <a:xfrm>
            <a:off x="323972" y="4450611"/>
            <a:ext cx="44934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3"/>
          <p:cNvSpPr txBox="1"/>
          <p:nvPr>
            <p:ph idx="3" type="body"/>
          </p:nvPr>
        </p:nvSpPr>
        <p:spPr>
          <a:xfrm>
            <a:off x="323973" y="2898778"/>
            <a:ext cx="44874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15" name="Google Shape;15;p23"/>
          <p:cNvPicPr preferRelativeResize="0"/>
          <p:nvPr/>
        </p:nvPicPr>
        <p:blipFill rotWithShape="1">
          <a:blip r:embed="rId4">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3">
  <p:cSld name="Black_CoverSlides_v03">
    <p:spTree>
      <p:nvGrpSpPr>
        <p:cNvPr id="77" name="Shape 77"/>
        <p:cNvGrpSpPr/>
        <p:nvPr/>
      </p:nvGrpSpPr>
      <p:grpSpPr>
        <a:xfrm>
          <a:off x="0" y="0"/>
          <a:ext cx="0" cy="0"/>
          <a:chOff x="0" y="0"/>
          <a:chExt cx="0" cy="0"/>
        </a:xfrm>
      </p:grpSpPr>
      <p:sp>
        <p:nvSpPr>
          <p:cNvPr id="78" name="Google Shape;78;p100"/>
          <p:cNvSpPr/>
          <p:nvPr>
            <p:ph idx="2" type="pic"/>
          </p:nvPr>
        </p:nvSpPr>
        <p:spPr>
          <a:xfrm>
            <a:off x="0" y="-3338"/>
            <a:ext cx="9144000" cy="5146800"/>
          </a:xfrm>
          <a:prstGeom prst="rect">
            <a:avLst/>
          </a:prstGeom>
          <a:noFill/>
          <a:ln>
            <a:noFill/>
          </a:ln>
        </p:spPr>
      </p:sp>
      <p:sp>
        <p:nvSpPr>
          <p:cNvPr id="79" name="Google Shape;79;p100"/>
          <p:cNvSpPr txBox="1"/>
          <p:nvPr>
            <p:ph idx="1" type="body"/>
          </p:nvPr>
        </p:nvSpPr>
        <p:spPr>
          <a:xfrm>
            <a:off x="396395" y="365102"/>
            <a:ext cx="4155300" cy="4410000"/>
          </a:xfrm>
          <a:prstGeom prst="rect">
            <a:avLst/>
          </a:prstGeom>
          <a:solidFill>
            <a:schemeClr val="dk1"/>
          </a:solid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00"/>
          <p:cNvSpPr txBox="1"/>
          <p:nvPr>
            <p:ph type="title"/>
          </p:nvPr>
        </p:nvSpPr>
        <p:spPr>
          <a:xfrm>
            <a:off x="638750" y="1317971"/>
            <a:ext cx="3670500" cy="1454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0"/>
          <p:cNvSpPr txBox="1"/>
          <p:nvPr>
            <p:ph idx="3" type="body"/>
          </p:nvPr>
        </p:nvSpPr>
        <p:spPr>
          <a:xfrm>
            <a:off x="638749" y="4064851"/>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00"/>
          <p:cNvSpPr txBox="1"/>
          <p:nvPr>
            <p:ph idx="4" type="body"/>
          </p:nvPr>
        </p:nvSpPr>
        <p:spPr>
          <a:xfrm>
            <a:off x="638749" y="4303042"/>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00"/>
          <p:cNvSpPr txBox="1"/>
          <p:nvPr>
            <p:ph idx="5" type="body"/>
          </p:nvPr>
        </p:nvSpPr>
        <p:spPr>
          <a:xfrm>
            <a:off x="638749" y="2956876"/>
            <a:ext cx="3675600" cy="892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600"/>
              <a:buFont typeface="Arial"/>
              <a:buNone/>
              <a:defRPr sz="1600">
                <a:solidFill>
                  <a:schemeClr val="accen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00"/>
          <p:cNvSpPr txBox="1"/>
          <p:nvPr>
            <p:ph idx="6" type="body"/>
          </p:nvPr>
        </p:nvSpPr>
        <p:spPr>
          <a:xfrm>
            <a:off x="638749" y="583604"/>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g image">
  <p:cSld name="Title, bullets, bg image">
    <p:spTree>
      <p:nvGrpSpPr>
        <p:cNvPr id="894" name="Shape 894"/>
        <p:cNvGrpSpPr/>
        <p:nvPr/>
      </p:nvGrpSpPr>
      <p:grpSpPr>
        <a:xfrm>
          <a:off x="0" y="0"/>
          <a:ext cx="0" cy="0"/>
          <a:chOff x="0" y="0"/>
          <a:chExt cx="0" cy="0"/>
        </a:xfrm>
      </p:grpSpPr>
      <p:sp>
        <p:nvSpPr>
          <p:cNvPr id="895" name="Google Shape;895;g2849c04ecc0_0_546"/>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96" name="Google Shape;896;g2849c04ecc0_0_546"/>
          <p:cNvSpPr/>
          <p:nvPr>
            <p:ph idx="2" type="pic"/>
          </p:nvPr>
        </p:nvSpPr>
        <p:spPr>
          <a:xfrm>
            <a:off x="0" y="-3338"/>
            <a:ext cx="9565200" cy="5146800"/>
          </a:xfrm>
          <a:prstGeom prst="rect">
            <a:avLst/>
          </a:prstGeom>
          <a:noFill/>
          <a:ln>
            <a:noFill/>
          </a:ln>
        </p:spPr>
      </p:sp>
      <p:sp>
        <p:nvSpPr>
          <p:cNvPr id="897" name="Google Shape;897;g2849c04ecc0_0_546"/>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98" name="Google Shape;898;g2849c04ecc0_0_546"/>
          <p:cNvSpPr txBox="1"/>
          <p:nvPr>
            <p:ph type="title"/>
          </p:nvPr>
        </p:nvSpPr>
        <p:spPr>
          <a:xfrm>
            <a:off x="316799" y="274638"/>
            <a:ext cx="40608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9" name="Google Shape;899;g2849c04ecc0_0_546"/>
          <p:cNvSpPr txBox="1"/>
          <p:nvPr>
            <p:ph idx="1" type="body"/>
          </p:nvPr>
        </p:nvSpPr>
        <p:spPr>
          <a:xfrm>
            <a:off x="315949" y="1370013"/>
            <a:ext cx="4060800" cy="32622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000"/>
              </a:spcBef>
              <a:spcAft>
                <a:spcPts val="0"/>
              </a:spcAft>
              <a:buClr>
                <a:srgbClr val="0029FF"/>
              </a:buClr>
              <a:buSzPts val="1600"/>
              <a:buFont typeface="Arial"/>
              <a:buChar char="•"/>
              <a:defRPr sz="1600"/>
            </a:lvl1pPr>
            <a:lvl2pPr indent="-342900" lvl="1" marL="914400" rtl="0" algn="l">
              <a:lnSpc>
                <a:spcPct val="150000"/>
              </a:lnSpc>
              <a:spcBef>
                <a:spcPts val="500"/>
              </a:spcBef>
              <a:spcAft>
                <a:spcPts val="0"/>
              </a:spcAft>
              <a:buSzPts val="1800"/>
              <a:buFont typeface="Arial"/>
              <a:buChar char="•"/>
              <a:defRPr/>
            </a:lvl2pPr>
            <a:lvl3pPr indent="-330200" lvl="2" marL="1371600" rtl="0" algn="l">
              <a:lnSpc>
                <a:spcPct val="150000"/>
              </a:lnSpc>
              <a:spcBef>
                <a:spcPts val="500"/>
              </a:spcBef>
              <a:spcAft>
                <a:spcPts val="0"/>
              </a:spcAft>
              <a:buSzPts val="1600"/>
              <a:buFont typeface="Arial"/>
              <a:buChar char="•"/>
              <a:defRPr/>
            </a:lvl3pPr>
            <a:lvl4pPr indent="-317500" lvl="3" marL="1828800" rtl="0" algn="l">
              <a:lnSpc>
                <a:spcPct val="150000"/>
              </a:lnSpc>
              <a:spcBef>
                <a:spcPts val="500"/>
              </a:spcBef>
              <a:spcAft>
                <a:spcPts val="0"/>
              </a:spcAft>
              <a:buSzPts val="1400"/>
              <a:buFont typeface="Arial"/>
              <a:buChar char="•"/>
              <a:defRPr/>
            </a:lvl4pPr>
            <a:lvl5pPr indent="-304800" lvl="4" marL="2286000" rtl="0" algn="l">
              <a:lnSpc>
                <a:spcPct val="150000"/>
              </a:lnSpc>
              <a:spcBef>
                <a:spcPts val="500"/>
              </a:spcBef>
              <a:spcAft>
                <a:spcPts val="0"/>
              </a:spcAft>
              <a:buSzPts val="12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900" name="Google Shape;900;g2849c04ecc0_0_546"/>
          <p:cNvGrpSpPr/>
          <p:nvPr/>
        </p:nvGrpSpPr>
        <p:grpSpPr>
          <a:xfrm>
            <a:off x="8522419" y="271531"/>
            <a:ext cx="351033" cy="364571"/>
            <a:chOff x="59275" y="74425"/>
            <a:chExt cx="2865575" cy="2828325"/>
          </a:xfrm>
        </p:grpSpPr>
        <p:sp>
          <p:nvSpPr>
            <p:cNvPr id="901" name="Google Shape;901;g2849c04ecc0_0_546"/>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g2849c04ecc0_0_546"/>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5">
  <p:cSld name="Team/Speaker Slide 5">
    <p:spTree>
      <p:nvGrpSpPr>
        <p:cNvPr id="903" name="Shape 903"/>
        <p:cNvGrpSpPr/>
        <p:nvPr/>
      </p:nvGrpSpPr>
      <p:grpSpPr>
        <a:xfrm>
          <a:off x="0" y="0"/>
          <a:ext cx="0" cy="0"/>
          <a:chOff x="0" y="0"/>
          <a:chExt cx="0" cy="0"/>
        </a:xfrm>
      </p:grpSpPr>
      <p:sp>
        <p:nvSpPr>
          <p:cNvPr id="904" name="Google Shape;904;g2849c04ecc0_0_55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5" name="Google Shape;905;g2849c04ecc0_0_555"/>
          <p:cNvSpPr txBox="1"/>
          <p:nvPr>
            <p:ph idx="1" type="body"/>
          </p:nvPr>
        </p:nvSpPr>
        <p:spPr>
          <a:xfrm>
            <a:off x="316799" y="3441655"/>
            <a:ext cx="1329000" cy="92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50"/>
              <a:buNone/>
              <a:defRPr sz="105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06" name="Google Shape;906;g2849c04ecc0_0_555"/>
          <p:cNvSpPr txBox="1"/>
          <p:nvPr>
            <p:ph idx="2" type="body"/>
          </p:nvPr>
        </p:nvSpPr>
        <p:spPr>
          <a:xfrm>
            <a:off x="326959" y="2767856"/>
            <a:ext cx="1308900" cy="45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07" name="Google Shape;907;g2849c04ecc0_0_555"/>
          <p:cNvSpPr/>
          <p:nvPr>
            <p:ph idx="3" type="pic"/>
          </p:nvPr>
        </p:nvSpPr>
        <p:spPr>
          <a:xfrm>
            <a:off x="371689" y="1330960"/>
            <a:ext cx="1219200" cy="1219200"/>
          </a:xfrm>
          <a:prstGeom prst="ellipse">
            <a:avLst/>
          </a:prstGeom>
          <a:solidFill>
            <a:schemeClr val="lt1"/>
          </a:solidFill>
          <a:ln>
            <a:noFill/>
          </a:ln>
        </p:spPr>
      </p:sp>
      <p:sp>
        <p:nvSpPr>
          <p:cNvPr id="908" name="Google Shape;908;g2849c04ecc0_0_555"/>
          <p:cNvSpPr/>
          <p:nvPr>
            <p:ph idx="4" type="pic"/>
          </p:nvPr>
        </p:nvSpPr>
        <p:spPr>
          <a:xfrm>
            <a:off x="2178618" y="1330960"/>
            <a:ext cx="1219200" cy="1219200"/>
          </a:xfrm>
          <a:prstGeom prst="ellipse">
            <a:avLst/>
          </a:prstGeom>
          <a:solidFill>
            <a:schemeClr val="lt1"/>
          </a:solidFill>
          <a:ln>
            <a:noFill/>
          </a:ln>
        </p:spPr>
      </p:sp>
      <p:sp>
        <p:nvSpPr>
          <p:cNvPr id="909" name="Google Shape;909;g2849c04ecc0_0_555"/>
          <p:cNvSpPr/>
          <p:nvPr>
            <p:ph idx="5" type="pic"/>
          </p:nvPr>
        </p:nvSpPr>
        <p:spPr>
          <a:xfrm>
            <a:off x="3978818" y="1330960"/>
            <a:ext cx="1219200" cy="1219200"/>
          </a:xfrm>
          <a:prstGeom prst="ellipse">
            <a:avLst/>
          </a:prstGeom>
          <a:solidFill>
            <a:schemeClr val="lt1"/>
          </a:solidFill>
          <a:ln>
            <a:noFill/>
          </a:ln>
        </p:spPr>
      </p:sp>
      <p:sp>
        <p:nvSpPr>
          <p:cNvPr id="910" name="Google Shape;910;g2849c04ecc0_0_555"/>
          <p:cNvSpPr/>
          <p:nvPr>
            <p:ph idx="6" type="pic"/>
          </p:nvPr>
        </p:nvSpPr>
        <p:spPr>
          <a:xfrm>
            <a:off x="5779018" y="1330960"/>
            <a:ext cx="1219200" cy="1219200"/>
          </a:xfrm>
          <a:prstGeom prst="ellipse">
            <a:avLst/>
          </a:prstGeom>
          <a:solidFill>
            <a:schemeClr val="lt1"/>
          </a:solidFill>
          <a:ln>
            <a:noFill/>
          </a:ln>
        </p:spPr>
      </p:sp>
      <p:sp>
        <p:nvSpPr>
          <p:cNvPr id="911" name="Google Shape;911;g2849c04ecc0_0_555"/>
          <p:cNvSpPr/>
          <p:nvPr>
            <p:ph idx="7" type="pic"/>
          </p:nvPr>
        </p:nvSpPr>
        <p:spPr>
          <a:xfrm>
            <a:off x="7579218" y="1330960"/>
            <a:ext cx="1219200" cy="1219200"/>
          </a:xfrm>
          <a:prstGeom prst="ellipse">
            <a:avLst/>
          </a:prstGeom>
          <a:solidFill>
            <a:schemeClr val="lt1"/>
          </a:solidFill>
          <a:ln>
            <a:noFill/>
          </a:ln>
        </p:spPr>
      </p:sp>
      <p:sp>
        <p:nvSpPr>
          <p:cNvPr id="912" name="Google Shape;912;g2849c04ecc0_0_555"/>
          <p:cNvSpPr txBox="1"/>
          <p:nvPr>
            <p:ph idx="8" type="body"/>
          </p:nvPr>
        </p:nvSpPr>
        <p:spPr>
          <a:xfrm>
            <a:off x="2123728" y="3441655"/>
            <a:ext cx="1329000" cy="92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50"/>
              <a:buNone/>
              <a:defRPr sz="105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3" name="Google Shape;913;g2849c04ecc0_0_555"/>
          <p:cNvSpPr txBox="1"/>
          <p:nvPr>
            <p:ph idx="9" type="body"/>
          </p:nvPr>
        </p:nvSpPr>
        <p:spPr>
          <a:xfrm>
            <a:off x="2133888" y="2767856"/>
            <a:ext cx="1308900" cy="45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14" name="Google Shape;914;g2849c04ecc0_0_555"/>
          <p:cNvSpPr txBox="1"/>
          <p:nvPr>
            <p:ph idx="13" type="body"/>
          </p:nvPr>
        </p:nvSpPr>
        <p:spPr>
          <a:xfrm>
            <a:off x="3923928" y="3441655"/>
            <a:ext cx="1329000" cy="92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50"/>
              <a:buNone/>
              <a:defRPr sz="105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5" name="Google Shape;915;g2849c04ecc0_0_555"/>
          <p:cNvSpPr txBox="1"/>
          <p:nvPr>
            <p:ph idx="14" type="body"/>
          </p:nvPr>
        </p:nvSpPr>
        <p:spPr>
          <a:xfrm>
            <a:off x="3934088" y="2767856"/>
            <a:ext cx="1308900" cy="45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16" name="Google Shape;916;g2849c04ecc0_0_555"/>
          <p:cNvSpPr txBox="1"/>
          <p:nvPr>
            <p:ph idx="15" type="body"/>
          </p:nvPr>
        </p:nvSpPr>
        <p:spPr>
          <a:xfrm>
            <a:off x="5724128" y="3441655"/>
            <a:ext cx="1329000" cy="92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50"/>
              <a:buNone/>
              <a:defRPr sz="105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7" name="Google Shape;917;g2849c04ecc0_0_555"/>
          <p:cNvSpPr txBox="1"/>
          <p:nvPr>
            <p:ph idx="16" type="body"/>
          </p:nvPr>
        </p:nvSpPr>
        <p:spPr>
          <a:xfrm>
            <a:off x="5734288" y="2767856"/>
            <a:ext cx="1308900" cy="45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18" name="Google Shape;918;g2849c04ecc0_0_555"/>
          <p:cNvSpPr txBox="1"/>
          <p:nvPr>
            <p:ph idx="17" type="body"/>
          </p:nvPr>
        </p:nvSpPr>
        <p:spPr>
          <a:xfrm>
            <a:off x="7524328" y="3441655"/>
            <a:ext cx="1329000" cy="92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050"/>
              <a:buNone/>
              <a:defRPr sz="105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19" name="Google Shape;919;g2849c04ecc0_0_555"/>
          <p:cNvSpPr txBox="1"/>
          <p:nvPr>
            <p:ph idx="18" type="body"/>
          </p:nvPr>
        </p:nvSpPr>
        <p:spPr>
          <a:xfrm>
            <a:off x="7534488" y="2767856"/>
            <a:ext cx="1308900" cy="45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circle with artwork">
  <p:cSld name="Title, image circle with artwork">
    <p:spTree>
      <p:nvGrpSpPr>
        <p:cNvPr id="920" name="Shape 920"/>
        <p:cNvGrpSpPr/>
        <p:nvPr/>
      </p:nvGrpSpPr>
      <p:grpSpPr>
        <a:xfrm>
          <a:off x="0" y="0"/>
          <a:ext cx="0" cy="0"/>
          <a:chOff x="0" y="0"/>
          <a:chExt cx="0" cy="0"/>
        </a:xfrm>
      </p:grpSpPr>
      <p:sp>
        <p:nvSpPr>
          <p:cNvPr id="921" name="Google Shape;921;g2849c04ecc0_0_572"/>
          <p:cNvSpPr/>
          <p:nvPr>
            <p:ph idx="2" type="pic"/>
          </p:nvPr>
        </p:nvSpPr>
        <p:spPr>
          <a:xfrm>
            <a:off x="5107194" y="1006922"/>
            <a:ext cx="3107700" cy="3107700"/>
          </a:xfrm>
          <a:prstGeom prst="ellipse">
            <a:avLst/>
          </a:prstGeom>
          <a:solidFill>
            <a:schemeClr val="lt1"/>
          </a:solidFill>
          <a:ln>
            <a:noFill/>
          </a:ln>
        </p:spPr>
      </p:sp>
      <p:sp>
        <p:nvSpPr>
          <p:cNvPr id="922" name="Google Shape;922;g2849c04ecc0_0_572"/>
          <p:cNvSpPr txBox="1"/>
          <p:nvPr>
            <p:ph type="title"/>
          </p:nvPr>
        </p:nvSpPr>
        <p:spPr>
          <a:xfrm>
            <a:off x="316801" y="726378"/>
            <a:ext cx="3779100" cy="3690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400"/>
              <a:buNone/>
              <a:defRPr sz="3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Ein Bild, das Spiel, Uhr, Blume enthält.&#10;&#10;Automatisch generierte Beschreibung" id="923" name="Google Shape;923;g2849c04ecc0_0_572"/>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924" name="Google Shape;924;g2849c04ecc0_0_572"/>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924"/>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2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with artwork">
  <p:cSld name="Body copy, image circle with artwork">
    <p:spTree>
      <p:nvGrpSpPr>
        <p:cNvPr id="925" name="Shape 925"/>
        <p:cNvGrpSpPr/>
        <p:nvPr/>
      </p:nvGrpSpPr>
      <p:grpSpPr>
        <a:xfrm>
          <a:off x="0" y="0"/>
          <a:ext cx="0" cy="0"/>
          <a:chOff x="0" y="0"/>
          <a:chExt cx="0" cy="0"/>
        </a:xfrm>
      </p:grpSpPr>
      <p:sp>
        <p:nvSpPr>
          <p:cNvPr id="926" name="Google Shape;926;g2849c04ecc0_0_577"/>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000"/>
              </a:spcBef>
              <a:spcAft>
                <a:spcPts val="0"/>
              </a:spcAft>
              <a:buClr>
                <a:schemeClr val="lt2"/>
              </a:buClr>
              <a:buSzPts val="1800"/>
              <a:buFont typeface="Arial"/>
              <a:buNone/>
              <a:defRPr sz="1800"/>
            </a:lvl1pPr>
            <a:lvl2pPr indent="-342900" lvl="1" marL="914400" rtl="0" algn="l">
              <a:lnSpc>
                <a:spcPct val="150000"/>
              </a:lnSpc>
              <a:spcBef>
                <a:spcPts val="500"/>
              </a:spcBef>
              <a:spcAft>
                <a:spcPts val="0"/>
              </a:spcAft>
              <a:buSzPts val="1800"/>
              <a:buFont typeface="Arial"/>
              <a:buChar char="•"/>
              <a:defRPr/>
            </a:lvl2pPr>
            <a:lvl3pPr indent="-330200" lvl="2" marL="1371600" rtl="0" algn="l">
              <a:lnSpc>
                <a:spcPct val="150000"/>
              </a:lnSpc>
              <a:spcBef>
                <a:spcPts val="500"/>
              </a:spcBef>
              <a:spcAft>
                <a:spcPts val="0"/>
              </a:spcAft>
              <a:buSzPts val="1600"/>
              <a:buFont typeface="Arial"/>
              <a:buChar char="•"/>
              <a:defRPr/>
            </a:lvl3pPr>
            <a:lvl4pPr indent="-317500" lvl="3" marL="1828800" rtl="0" algn="l">
              <a:lnSpc>
                <a:spcPct val="150000"/>
              </a:lnSpc>
              <a:spcBef>
                <a:spcPts val="500"/>
              </a:spcBef>
              <a:spcAft>
                <a:spcPts val="0"/>
              </a:spcAft>
              <a:buSzPts val="1400"/>
              <a:buFont typeface="Arial"/>
              <a:buChar char="•"/>
              <a:defRPr/>
            </a:lvl4pPr>
            <a:lvl5pPr indent="-304800" lvl="4" marL="2286000" rtl="0" algn="l">
              <a:lnSpc>
                <a:spcPct val="150000"/>
              </a:lnSpc>
              <a:spcBef>
                <a:spcPts val="500"/>
              </a:spcBef>
              <a:spcAft>
                <a:spcPts val="0"/>
              </a:spcAft>
              <a:buSzPts val="12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7" name="Google Shape;927;g2849c04ecc0_0_577"/>
          <p:cNvSpPr/>
          <p:nvPr>
            <p:ph idx="2" type="pic"/>
          </p:nvPr>
        </p:nvSpPr>
        <p:spPr>
          <a:xfrm>
            <a:off x="5107194" y="1006922"/>
            <a:ext cx="3107700" cy="3107700"/>
          </a:xfrm>
          <a:prstGeom prst="ellipse">
            <a:avLst/>
          </a:prstGeom>
          <a:solidFill>
            <a:schemeClr val="lt1"/>
          </a:solidFill>
          <a:ln>
            <a:noFill/>
          </a:ln>
        </p:spPr>
      </p:sp>
      <p:pic>
        <p:nvPicPr>
          <p:cNvPr descr="Ein Bild, das Spiel, Uhr, Blume enthält.&#10;&#10;Automatisch generierte Beschreibung" id="928" name="Google Shape;928;g2849c04ecc0_0_577"/>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929" name="Google Shape;929;g2849c04ecc0_0_577"/>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929"/>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2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lack_CoverSlides_Logo">
  <p:cSld name="10_Black_CoverSlides_Logo">
    <p:spTree>
      <p:nvGrpSpPr>
        <p:cNvPr id="85" name="Shape 85"/>
        <p:cNvGrpSpPr/>
        <p:nvPr/>
      </p:nvGrpSpPr>
      <p:grpSpPr>
        <a:xfrm>
          <a:off x="0" y="0"/>
          <a:ext cx="0" cy="0"/>
          <a:chOff x="0" y="0"/>
          <a:chExt cx="0" cy="0"/>
        </a:xfrm>
      </p:grpSpPr>
      <p:sp>
        <p:nvSpPr>
          <p:cNvPr id="86" name="Google Shape;86;p101"/>
          <p:cNvSpPr/>
          <p:nvPr/>
        </p:nvSpPr>
        <p:spPr>
          <a:xfrm>
            <a:off x="8456908" y="201478"/>
            <a:ext cx="465000" cy="490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pic>
        <p:nvPicPr>
          <p:cNvPr id="87" name="Google Shape;87;p101"/>
          <p:cNvPicPr preferRelativeResize="0"/>
          <p:nvPr/>
        </p:nvPicPr>
        <p:blipFill rotWithShape="1">
          <a:blip r:embed="rId2">
            <a:alphaModFix/>
          </a:blip>
          <a:srcRect b="0" l="0" r="0" t="0"/>
          <a:stretch/>
        </p:blipFill>
        <p:spPr>
          <a:xfrm>
            <a:off x="3840035" y="2258187"/>
            <a:ext cx="1463931" cy="6271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numbers">
  <p:cSld name="Agenda: blue numbers">
    <p:spTree>
      <p:nvGrpSpPr>
        <p:cNvPr id="92" name="Shape 92"/>
        <p:cNvGrpSpPr/>
        <p:nvPr/>
      </p:nvGrpSpPr>
      <p:grpSpPr>
        <a:xfrm>
          <a:off x="0" y="0"/>
          <a:ext cx="0" cy="0"/>
          <a:chOff x="0" y="0"/>
          <a:chExt cx="0" cy="0"/>
        </a:xfrm>
      </p:grpSpPr>
      <p:sp>
        <p:nvSpPr>
          <p:cNvPr id="93" name="Google Shape;93;p25"/>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5"/>
          <p:cNvSpPr txBox="1"/>
          <p:nvPr>
            <p:ph idx="1" type="body"/>
          </p:nvPr>
        </p:nvSpPr>
        <p:spPr>
          <a:xfrm>
            <a:off x="1145628" y="1210088"/>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5"/>
          <p:cNvSpPr txBox="1"/>
          <p:nvPr>
            <p:ph idx="2" type="body"/>
          </p:nvPr>
        </p:nvSpPr>
        <p:spPr>
          <a:xfrm>
            <a:off x="315952" y="211720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5"/>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97" name="Google Shape;97;p25"/>
          <p:cNvGrpSpPr/>
          <p:nvPr/>
        </p:nvGrpSpPr>
        <p:grpSpPr>
          <a:xfrm>
            <a:off x="315577" y="2043433"/>
            <a:ext cx="6656963" cy="1805624"/>
            <a:chOff x="4115025" y="1906461"/>
            <a:chExt cx="1243200" cy="1821838"/>
          </a:xfrm>
        </p:grpSpPr>
        <p:cxnSp>
          <p:nvCxnSpPr>
            <p:cNvPr id="98" name="Google Shape;98;p25"/>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99" name="Google Shape;99;p25"/>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00" name="Google Shape;100;p25"/>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01" name="Google Shape;101;p25"/>
          <p:cNvSpPr txBox="1"/>
          <p:nvPr>
            <p:ph idx="4" type="body"/>
          </p:nvPr>
        </p:nvSpPr>
        <p:spPr>
          <a:xfrm>
            <a:off x="315952" y="3927284"/>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5"/>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5"/>
          <p:cNvSpPr txBox="1"/>
          <p:nvPr>
            <p:ph idx="6" type="body"/>
          </p:nvPr>
        </p:nvSpPr>
        <p:spPr>
          <a:xfrm>
            <a:off x="1145628" y="2117206"/>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5"/>
          <p:cNvSpPr txBox="1"/>
          <p:nvPr>
            <p:ph idx="7" type="body"/>
          </p:nvPr>
        </p:nvSpPr>
        <p:spPr>
          <a:xfrm>
            <a:off x="1145628" y="3015738"/>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5"/>
          <p:cNvSpPr txBox="1"/>
          <p:nvPr>
            <p:ph idx="8" type="body"/>
          </p:nvPr>
        </p:nvSpPr>
        <p:spPr>
          <a:xfrm>
            <a:off x="1145628" y="3927281"/>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columns, blue numbers">
  <p:cSld name="Agenda: 2 columns, blue numbers">
    <p:spTree>
      <p:nvGrpSpPr>
        <p:cNvPr id="106" name="Shape 106"/>
        <p:cNvGrpSpPr/>
        <p:nvPr/>
      </p:nvGrpSpPr>
      <p:grpSpPr>
        <a:xfrm>
          <a:off x="0" y="0"/>
          <a:ext cx="0" cy="0"/>
          <a:chOff x="0" y="0"/>
          <a:chExt cx="0" cy="0"/>
        </a:xfrm>
      </p:grpSpPr>
      <p:sp>
        <p:nvSpPr>
          <p:cNvPr id="107" name="Google Shape;107;p51"/>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51"/>
          <p:cNvSpPr txBox="1"/>
          <p:nvPr>
            <p:ph idx="1" type="body"/>
          </p:nvPr>
        </p:nvSpPr>
        <p:spPr>
          <a:xfrm>
            <a:off x="1080771"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1"/>
          <p:cNvSpPr txBox="1"/>
          <p:nvPr>
            <p:ph idx="2" type="body"/>
          </p:nvPr>
        </p:nvSpPr>
        <p:spPr>
          <a:xfrm>
            <a:off x="315951"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51"/>
          <p:cNvSpPr txBox="1"/>
          <p:nvPr>
            <p:ph idx="3" type="body"/>
          </p:nvPr>
        </p:nvSpPr>
        <p:spPr>
          <a:xfrm>
            <a:off x="323972"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11" name="Google Shape;111;p51"/>
          <p:cNvGrpSpPr/>
          <p:nvPr/>
        </p:nvGrpSpPr>
        <p:grpSpPr>
          <a:xfrm>
            <a:off x="315749" y="1893845"/>
            <a:ext cx="4047984" cy="1821838"/>
            <a:chOff x="4115025" y="1906461"/>
            <a:chExt cx="1243200" cy="1821838"/>
          </a:xfrm>
        </p:grpSpPr>
        <p:cxnSp>
          <p:nvCxnSpPr>
            <p:cNvPr id="112" name="Google Shape;112;p51"/>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13" name="Google Shape;113;p51"/>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14" name="Google Shape;114;p51"/>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15" name="Google Shape;115;p51"/>
          <p:cNvSpPr txBox="1"/>
          <p:nvPr>
            <p:ph idx="4" type="body"/>
          </p:nvPr>
        </p:nvSpPr>
        <p:spPr>
          <a:xfrm>
            <a:off x="315951"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1"/>
          <p:cNvSpPr txBox="1"/>
          <p:nvPr>
            <p:ph idx="5" type="body"/>
          </p:nvPr>
        </p:nvSpPr>
        <p:spPr>
          <a:xfrm>
            <a:off x="323972"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1"/>
          <p:cNvSpPr txBox="1"/>
          <p:nvPr>
            <p:ph idx="6" type="body"/>
          </p:nvPr>
        </p:nvSpPr>
        <p:spPr>
          <a:xfrm>
            <a:off x="1080771"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51"/>
          <p:cNvSpPr txBox="1"/>
          <p:nvPr>
            <p:ph idx="7" type="body"/>
          </p:nvPr>
        </p:nvSpPr>
        <p:spPr>
          <a:xfrm>
            <a:off x="1080771"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51"/>
          <p:cNvSpPr txBox="1"/>
          <p:nvPr>
            <p:ph idx="8" type="body"/>
          </p:nvPr>
        </p:nvSpPr>
        <p:spPr>
          <a:xfrm>
            <a:off x="1080771"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51"/>
          <p:cNvSpPr txBox="1"/>
          <p:nvPr>
            <p:ph idx="9" type="body"/>
          </p:nvPr>
        </p:nvSpPr>
        <p:spPr>
          <a:xfrm>
            <a:off x="5548599"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51"/>
          <p:cNvSpPr txBox="1"/>
          <p:nvPr>
            <p:ph idx="13" type="body"/>
          </p:nvPr>
        </p:nvSpPr>
        <p:spPr>
          <a:xfrm>
            <a:off x="4783779"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51"/>
          <p:cNvSpPr txBox="1"/>
          <p:nvPr>
            <p:ph idx="14" type="body"/>
          </p:nvPr>
        </p:nvSpPr>
        <p:spPr>
          <a:xfrm>
            <a:off x="4791800"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23" name="Google Shape;123;p51"/>
          <p:cNvGrpSpPr/>
          <p:nvPr/>
        </p:nvGrpSpPr>
        <p:grpSpPr>
          <a:xfrm>
            <a:off x="4783577" y="1893845"/>
            <a:ext cx="4047984" cy="1821838"/>
            <a:chOff x="4115025" y="1906461"/>
            <a:chExt cx="1243200" cy="1821838"/>
          </a:xfrm>
        </p:grpSpPr>
        <p:cxnSp>
          <p:nvCxnSpPr>
            <p:cNvPr id="124" name="Google Shape;124;p51"/>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25" name="Google Shape;125;p51"/>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26" name="Google Shape;126;p51"/>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27" name="Google Shape;127;p51"/>
          <p:cNvSpPr txBox="1"/>
          <p:nvPr>
            <p:ph idx="15" type="body"/>
          </p:nvPr>
        </p:nvSpPr>
        <p:spPr>
          <a:xfrm>
            <a:off x="4783779"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51"/>
          <p:cNvSpPr txBox="1"/>
          <p:nvPr>
            <p:ph idx="16" type="body"/>
          </p:nvPr>
        </p:nvSpPr>
        <p:spPr>
          <a:xfrm>
            <a:off x="4791800"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51"/>
          <p:cNvSpPr txBox="1"/>
          <p:nvPr>
            <p:ph idx="17" type="body"/>
          </p:nvPr>
        </p:nvSpPr>
        <p:spPr>
          <a:xfrm>
            <a:off x="5548599"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51"/>
          <p:cNvSpPr txBox="1"/>
          <p:nvPr>
            <p:ph idx="18" type="body"/>
          </p:nvPr>
        </p:nvSpPr>
        <p:spPr>
          <a:xfrm>
            <a:off x="5548599"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51"/>
          <p:cNvSpPr txBox="1"/>
          <p:nvPr>
            <p:ph idx="19" type="body"/>
          </p:nvPr>
        </p:nvSpPr>
        <p:spPr>
          <a:xfrm>
            <a:off x="5548599"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columns, blue numbers">
  <p:cSld name="Agenda: 4 columns, blue numbers">
    <p:spTree>
      <p:nvGrpSpPr>
        <p:cNvPr id="132" name="Shape 132"/>
        <p:cNvGrpSpPr/>
        <p:nvPr/>
      </p:nvGrpSpPr>
      <p:grpSpPr>
        <a:xfrm>
          <a:off x="0" y="0"/>
          <a:ext cx="0" cy="0"/>
          <a:chOff x="0" y="0"/>
          <a:chExt cx="0" cy="0"/>
        </a:xfrm>
      </p:grpSpPr>
      <p:sp>
        <p:nvSpPr>
          <p:cNvPr id="133" name="Google Shape;133;p52"/>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52"/>
          <p:cNvSpPr txBox="1"/>
          <p:nvPr>
            <p:ph idx="1" type="body"/>
          </p:nvPr>
        </p:nvSpPr>
        <p:spPr>
          <a:xfrm>
            <a:off x="2555687"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52"/>
          <p:cNvSpPr txBox="1"/>
          <p:nvPr>
            <p:ph idx="2" type="body"/>
          </p:nvPr>
        </p:nvSpPr>
        <p:spPr>
          <a:xfrm>
            <a:off x="4787401"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52"/>
          <p:cNvSpPr txBox="1"/>
          <p:nvPr>
            <p:ph idx="3" type="body"/>
          </p:nvPr>
        </p:nvSpPr>
        <p:spPr>
          <a:xfrm>
            <a:off x="7019116"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52"/>
          <p:cNvSpPr txBox="1"/>
          <p:nvPr>
            <p:ph idx="4" type="body"/>
          </p:nvPr>
        </p:nvSpPr>
        <p:spPr>
          <a:xfrm>
            <a:off x="323973"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lt2"/>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52"/>
          <p:cNvSpPr txBox="1"/>
          <p:nvPr>
            <p:ph idx="5" type="body"/>
          </p:nvPr>
        </p:nvSpPr>
        <p:spPr>
          <a:xfrm>
            <a:off x="316799"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 name="Google Shape;139;p52"/>
          <p:cNvSpPr txBox="1"/>
          <p:nvPr>
            <p:ph idx="6" type="body"/>
          </p:nvPr>
        </p:nvSpPr>
        <p:spPr>
          <a:xfrm>
            <a:off x="316799"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52"/>
          <p:cNvSpPr txBox="1"/>
          <p:nvPr>
            <p:ph idx="7" type="body"/>
          </p:nvPr>
        </p:nvSpPr>
        <p:spPr>
          <a:xfrm>
            <a:off x="2542997"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1" name="Google Shape;141;p52"/>
          <p:cNvSpPr txBox="1"/>
          <p:nvPr>
            <p:ph idx="8" type="body"/>
          </p:nvPr>
        </p:nvSpPr>
        <p:spPr>
          <a:xfrm>
            <a:off x="2542997"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52"/>
          <p:cNvSpPr txBox="1"/>
          <p:nvPr>
            <p:ph idx="9" type="body"/>
          </p:nvPr>
        </p:nvSpPr>
        <p:spPr>
          <a:xfrm>
            <a:off x="4769195"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p52"/>
          <p:cNvSpPr txBox="1"/>
          <p:nvPr>
            <p:ph idx="13" type="body"/>
          </p:nvPr>
        </p:nvSpPr>
        <p:spPr>
          <a:xfrm>
            <a:off x="4769195"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52"/>
          <p:cNvSpPr txBox="1"/>
          <p:nvPr>
            <p:ph idx="14" type="body"/>
          </p:nvPr>
        </p:nvSpPr>
        <p:spPr>
          <a:xfrm>
            <a:off x="6995392"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52"/>
          <p:cNvSpPr txBox="1"/>
          <p:nvPr>
            <p:ph idx="15" type="body"/>
          </p:nvPr>
        </p:nvSpPr>
        <p:spPr>
          <a:xfrm>
            <a:off x="6995392"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lt2"/>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mi-circle, blue bullets">
  <p:cSld name="Semi-circle, blue bullets">
    <p:spTree>
      <p:nvGrpSpPr>
        <p:cNvPr id="146" name="Shape 146"/>
        <p:cNvGrpSpPr/>
        <p:nvPr/>
      </p:nvGrpSpPr>
      <p:grpSpPr>
        <a:xfrm>
          <a:off x="0" y="0"/>
          <a:ext cx="0" cy="0"/>
          <a:chOff x="0" y="0"/>
          <a:chExt cx="0" cy="0"/>
        </a:xfrm>
      </p:grpSpPr>
      <p:sp>
        <p:nvSpPr>
          <p:cNvPr id="147" name="Google Shape;147;p53"/>
          <p:cNvSpPr/>
          <p:nvPr/>
        </p:nvSpPr>
        <p:spPr>
          <a:xfrm rot="5400000">
            <a:off x="-2766944" y="248579"/>
            <a:ext cx="4646400" cy="4646400"/>
          </a:xfrm>
          <a:prstGeom prst="blockArc">
            <a:avLst>
              <a:gd fmla="val 10800000" name="adj1"/>
              <a:gd fmla="val 28016" name="adj2"/>
              <a:gd fmla="val 0" name="adj3"/>
            </a:avLst>
          </a:prstGeom>
          <a:noFill/>
          <a:ln cap="rnd" cmpd="sng" w="25400">
            <a:solidFill>
              <a:schemeClr val="dk1"/>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grpSp>
        <p:nvGrpSpPr>
          <p:cNvPr id="148" name="Google Shape;148;p53"/>
          <p:cNvGrpSpPr/>
          <p:nvPr/>
        </p:nvGrpSpPr>
        <p:grpSpPr>
          <a:xfrm>
            <a:off x="634236" y="388079"/>
            <a:ext cx="487800" cy="487800"/>
            <a:chOff x="1106156" y="4728636"/>
            <a:chExt cx="487800" cy="487800"/>
          </a:xfrm>
        </p:grpSpPr>
        <p:sp>
          <p:nvSpPr>
            <p:cNvPr id="149" name="Google Shape;149;p53"/>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0" name="Google Shape;150;p53"/>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1" name="Google Shape;151;p53"/>
          <p:cNvGrpSpPr/>
          <p:nvPr/>
        </p:nvGrpSpPr>
        <p:grpSpPr>
          <a:xfrm>
            <a:off x="634236" y="4242902"/>
            <a:ext cx="487800" cy="487800"/>
            <a:chOff x="1106156" y="4728636"/>
            <a:chExt cx="487800" cy="487800"/>
          </a:xfrm>
        </p:grpSpPr>
        <p:sp>
          <p:nvSpPr>
            <p:cNvPr id="152" name="Google Shape;152;p53"/>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3" name="Google Shape;153;p53"/>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4" name="Google Shape;154;p53"/>
          <p:cNvGrpSpPr/>
          <p:nvPr/>
        </p:nvGrpSpPr>
        <p:grpSpPr>
          <a:xfrm>
            <a:off x="1638283" y="2315491"/>
            <a:ext cx="487800" cy="487800"/>
            <a:chOff x="1106156" y="4728636"/>
            <a:chExt cx="487800" cy="487800"/>
          </a:xfrm>
        </p:grpSpPr>
        <p:sp>
          <p:nvSpPr>
            <p:cNvPr id="155" name="Google Shape;155;p53"/>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6" name="Google Shape;156;p53"/>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57" name="Google Shape;157;p53"/>
          <p:cNvGrpSpPr/>
          <p:nvPr/>
        </p:nvGrpSpPr>
        <p:grpSpPr>
          <a:xfrm>
            <a:off x="1378307" y="1244211"/>
            <a:ext cx="487800" cy="487800"/>
            <a:chOff x="1106156" y="4728636"/>
            <a:chExt cx="487800" cy="487800"/>
          </a:xfrm>
        </p:grpSpPr>
        <p:sp>
          <p:nvSpPr>
            <p:cNvPr id="158" name="Google Shape;158;p53"/>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59" name="Google Shape;159;p53"/>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grpSp>
        <p:nvGrpSpPr>
          <p:cNvPr id="160" name="Google Shape;160;p53"/>
          <p:cNvGrpSpPr/>
          <p:nvPr/>
        </p:nvGrpSpPr>
        <p:grpSpPr>
          <a:xfrm>
            <a:off x="1378307" y="3386771"/>
            <a:ext cx="487800" cy="487800"/>
            <a:chOff x="1106156" y="4728636"/>
            <a:chExt cx="487800" cy="487800"/>
          </a:xfrm>
        </p:grpSpPr>
        <p:sp>
          <p:nvSpPr>
            <p:cNvPr id="161" name="Google Shape;161;p53"/>
            <p:cNvSpPr/>
            <p:nvPr/>
          </p:nvSpPr>
          <p:spPr>
            <a:xfrm>
              <a:off x="1106156" y="4728636"/>
              <a:ext cx="487800" cy="48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sp>
          <p:nvSpPr>
            <p:cNvPr id="162" name="Google Shape;162;p53"/>
            <p:cNvSpPr/>
            <p:nvPr/>
          </p:nvSpPr>
          <p:spPr>
            <a:xfrm>
              <a:off x="1218155" y="4840635"/>
              <a:ext cx="263700" cy="2637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Poppins"/>
                <a:ea typeface="Poppins"/>
                <a:cs typeface="Poppins"/>
                <a:sym typeface="Poppins"/>
              </a:endParaRPr>
            </a:p>
          </p:txBody>
        </p:sp>
      </p:grpSp>
      <p:sp>
        <p:nvSpPr>
          <p:cNvPr id="163" name="Google Shape;163;p53"/>
          <p:cNvSpPr txBox="1"/>
          <p:nvPr>
            <p:ph idx="1" type="body"/>
          </p:nvPr>
        </p:nvSpPr>
        <p:spPr>
          <a:xfrm>
            <a:off x="1378307" y="629038"/>
            <a:ext cx="5826900"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53"/>
          <p:cNvSpPr txBox="1"/>
          <p:nvPr>
            <p:ph idx="2" type="body"/>
          </p:nvPr>
        </p:nvSpPr>
        <p:spPr>
          <a:xfrm>
            <a:off x="1378307" y="250673"/>
            <a:ext cx="5826900"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53"/>
          <p:cNvSpPr txBox="1"/>
          <p:nvPr>
            <p:ph idx="3" type="body"/>
          </p:nvPr>
        </p:nvSpPr>
        <p:spPr>
          <a:xfrm>
            <a:off x="2122377" y="1482752"/>
            <a:ext cx="5826900"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53"/>
          <p:cNvSpPr txBox="1"/>
          <p:nvPr>
            <p:ph idx="4" type="body"/>
          </p:nvPr>
        </p:nvSpPr>
        <p:spPr>
          <a:xfrm>
            <a:off x="2122377" y="1104387"/>
            <a:ext cx="5826900"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53"/>
          <p:cNvSpPr txBox="1"/>
          <p:nvPr>
            <p:ph idx="5" type="body"/>
          </p:nvPr>
        </p:nvSpPr>
        <p:spPr>
          <a:xfrm>
            <a:off x="2391318" y="2549552"/>
            <a:ext cx="5826900"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53"/>
          <p:cNvSpPr txBox="1"/>
          <p:nvPr>
            <p:ph idx="6" type="body"/>
          </p:nvPr>
        </p:nvSpPr>
        <p:spPr>
          <a:xfrm>
            <a:off x="2391318" y="2171187"/>
            <a:ext cx="5826900"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53"/>
          <p:cNvSpPr txBox="1"/>
          <p:nvPr>
            <p:ph idx="7" type="body"/>
          </p:nvPr>
        </p:nvSpPr>
        <p:spPr>
          <a:xfrm>
            <a:off x="2131342" y="3616352"/>
            <a:ext cx="5826900"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53"/>
          <p:cNvSpPr txBox="1"/>
          <p:nvPr>
            <p:ph idx="8" type="body"/>
          </p:nvPr>
        </p:nvSpPr>
        <p:spPr>
          <a:xfrm>
            <a:off x="2131342" y="3237987"/>
            <a:ext cx="5826900"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53"/>
          <p:cNvSpPr txBox="1"/>
          <p:nvPr>
            <p:ph idx="9" type="body"/>
          </p:nvPr>
        </p:nvSpPr>
        <p:spPr>
          <a:xfrm>
            <a:off x="1378307" y="4467999"/>
            <a:ext cx="5826900" cy="555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53"/>
          <p:cNvSpPr txBox="1"/>
          <p:nvPr>
            <p:ph idx="13" type="body"/>
          </p:nvPr>
        </p:nvSpPr>
        <p:spPr>
          <a:xfrm>
            <a:off x="1378307" y="4089634"/>
            <a:ext cx="5826900" cy="35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b="0" i="0" sz="1100" u="none" cap="none" strike="noStrike">
                <a:solidFill>
                  <a:schemeClr val="lt2"/>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columns, green numbers">
  <p:cSld name="Agenda: 2 columns, green numbers">
    <p:spTree>
      <p:nvGrpSpPr>
        <p:cNvPr id="173" name="Shape 173"/>
        <p:cNvGrpSpPr/>
        <p:nvPr/>
      </p:nvGrpSpPr>
      <p:grpSpPr>
        <a:xfrm>
          <a:off x="0" y="0"/>
          <a:ext cx="0" cy="0"/>
          <a:chOff x="0" y="0"/>
          <a:chExt cx="0" cy="0"/>
        </a:xfrm>
      </p:grpSpPr>
      <p:sp>
        <p:nvSpPr>
          <p:cNvPr id="174" name="Google Shape;174;p54"/>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54"/>
          <p:cNvSpPr txBox="1"/>
          <p:nvPr>
            <p:ph idx="1" type="body"/>
          </p:nvPr>
        </p:nvSpPr>
        <p:spPr>
          <a:xfrm>
            <a:off x="1080771"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54"/>
          <p:cNvSpPr txBox="1"/>
          <p:nvPr>
            <p:ph idx="2" type="body"/>
          </p:nvPr>
        </p:nvSpPr>
        <p:spPr>
          <a:xfrm>
            <a:off x="315951"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54"/>
          <p:cNvSpPr txBox="1"/>
          <p:nvPr>
            <p:ph idx="3" type="body"/>
          </p:nvPr>
        </p:nvSpPr>
        <p:spPr>
          <a:xfrm>
            <a:off x="323972"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78" name="Google Shape;178;p54"/>
          <p:cNvGrpSpPr/>
          <p:nvPr/>
        </p:nvGrpSpPr>
        <p:grpSpPr>
          <a:xfrm>
            <a:off x="315749" y="1893845"/>
            <a:ext cx="4047984" cy="1821838"/>
            <a:chOff x="4115025" y="1906461"/>
            <a:chExt cx="1243200" cy="1821838"/>
          </a:xfrm>
        </p:grpSpPr>
        <p:cxnSp>
          <p:nvCxnSpPr>
            <p:cNvPr id="179" name="Google Shape;179;p54"/>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80" name="Google Shape;180;p54"/>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81" name="Google Shape;181;p54"/>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82" name="Google Shape;182;p54"/>
          <p:cNvSpPr txBox="1"/>
          <p:nvPr>
            <p:ph idx="4" type="body"/>
          </p:nvPr>
        </p:nvSpPr>
        <p:spPr>
          <a:xfrm>
            <a:off x="315951"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4"/>
          <p:cNvSpPr txBox="1"/>
          <p:nvPr>
            <p:ph idx="5" type="body"/>
          </p:nvPr>
        </p:nvSpPr>
        <p:spPr>
          <a:xfrm>
            <a:off x="323972"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54"/>
          <p:cNvSpPr txBox="1"/>
          <p:nvPr>
            <p:ph idx="6" type="body"/>
          </p:nvPr>
        </p:nvSpPr>
        <p:spPr>
          <a:xfrm>
            <a:off x="1080771"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54"/>
          <p:cNvSpPr txBox="1"/>
          <p:nvPr>
            <p:ph idx="7" type="body"/>
          </p:nvPr>
        </p:nvSpPr>
        <p:spPr>
          <a:xfrm>
            <a:off x="1080771"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54"/>
          <p:cNvSpPr txBox="1"/>
          <p:nvPr>
            <p:ph idx="8" type="body"/>
          </p:nvPr>
        </p:nvSpPr>
        <p:spPr>
          <a:xfrm>
            <a:off x="1080771"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54"/>
          <p:cNvSpPr txBox="1"/>
          <p:nvPr>
            <p:ph idx="9" type="body"/>
          </p:nvPr>
        </p:nvSpPr>
        <p:spPr>
          <a:xfrm>
            <a:off x="5548599" y="121008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4"/>
          <p:cNvSpPr txBox="1"/>
          <p:nvPr>
            <p:ph idx="13" type="body"/>
          </p:nvPr>
        </p:nvSpPr>
        <p:spPr>
          <a:xfrm>
            <a:off x="4783779" y="211720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54"/>
          <p:cNvSpPr txBox="1"/>
          <p:nvPr>
            <p:ph idx="14" type="body"/>
          </p:nvPr>
        </p:nvSpPr>
        <p:spPr>
          <a:xfrm>
            <a:off x="4791800" y="3022255"/>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90" name="Google Shape;190;p54"/>
          <p:cNvGrpSpPr/>
          <p:nvPr/>
        </p:nvGrpSpPr>
        <p:grpSpPr>
          <a:xfrm>
            <a:off x="4783577" y="1893845"/>
            <a:ext cx="4047984" cy="1821838"/>
            <a:chOff x="4115025" y="1906461"/>
            <a:chExt cx="1243200" cy="1821838"/>
          </a:xfrm>
        </p:grpSpPr>
        <p:cxnSp>
          <p:nvCxnSpPr>
            <p:cNvPr id="191" name="Google Shape;191;p54"/>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92" name="Google Shape;192;p54"/>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193" name="Google Shape;193;p54"/>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194" name="Google Shape;194;p54"/>
          <p:cNvSpPr txBox="1"/>
          <p:nvPr>
            <p:ph idx="15" type="body"/>
          </p:nvPr>
        </p:nvSpPr>
        <p:spPr>
          <a:xfrm>
            <a:off x="4783779" y="3927284"/>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54"/>
          <p:cNvSpPr txBox="1"/>
          <p:nvPr>
            <p:ph idx="16" type="body"/>
          </p:nvPr>
        </p:nvSpPr>
        <p:spPr>
          <a:xfrm>
            <a:off x="4791800" y="1210089"/>
            <a:ext cx="756900" cy="481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54"/>
          <p:cNvSpPr txBox="1"/>
          <p:nvPr>
            <p:ph idx="17" type="body"/>
          </p:nvPr>
        </p:nvSpPr>
        <p:spPr>
          <a:xfrm>
            <a:off x="5548599" y="2117207"/>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54"/>
          <p:cNvSpPr txBox="1"/>
          <p:nvPr>
            <p:ph idx="18" type="body"/>
          </p:nvPr>
        </p:nvSpPr>
        <p:spPr>
          <a:xfrm>
            <a:off x="5548599" y="3015739"/>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54"/>
          <p:cNvSpPr txBox="1"/>
          <p:nvPr>
            <p:ph idx="19" type="body"/>
          </p:nvPr>
        </p:nvSpPr>
        <p:spPr>
          <a:xfrm>
            <a:off x="5548599" y="3927282"/>
            <a:ext cx="3282900" cy="481800"/>
          </a:xfrm>
          <a:prstGeom prst="rect">
            <a:avLst/>
          </a:prstGeom>
          <a:noFill/>
          <a:ln>
            <a:noFill/>
          </a:ln>
        </p:spPr>
        <p:txBody>
          <a:bodyPr anchorCtr="0" anchor="ctr" bIns="0" lIns="0" spcFirstLastPara="1" rIns="0" wrap="square" tIns="36000">
            <a:noAutofit/>
          </a:bodyPr>
          <a:lstStyle>
            <a:lvl1pPr indent="-228600" lvl="0" marL="457200" algn="l">
              <a:lnSpc>
                <a:spcPct val="90000"/>
              </a:lnSpc>
              <a:spcBef>
                <a:spcPts val="0"/>
              </a:spcBef>
              <a:spcAft>
                <a:spcPts val="0"/>
              </a:spcAft>
              <a:buSzPts val="1600"/>
              <a:buNone/>
              <a:defRPr b="0" i="0" sz="1600" u="none" cap="none" strike="noStrike">
                <a:solidFill>
                  <a:schemeClr val="dk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green numbers">
  <p:cSld name="Agenda: green numbers">
    <p:spTree>
      <p:nvGrpSpPr>
        <p:cNvPr id="199" name="Shape 199"/>
        <p:cNvGrpSpPr/>
        <p:nvPr/>
      </p:nvGrpSpPr>
      <p:grpSpPr>
        <a:xfrm>
          <a:off x="0" y="0"/>
          <a:ext cx="0" cy="0"/>
          <a:chOff x="0" y="0"/>
          <a:chExt cx="0" cy="0"/>
        </a:xfrm>
      </p:grpSpPr>
      <p:sp>
        <p:nvSpPr>
          <p:cNvPr id="200" name="Google Shape;200;p55"/>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55"/>
          <p:cNvSpPr txBox="1"/>
          <p:nvPr>
            <p:ph idx="1" type="body"/>
          </p:nvPr>
        </p:nvSpPr>
        <p:spPr>
          <a:xfrm>
            <a:off x="1145628" y="1210088"/>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55"/>
          <p:cNvSpPr txBox="1"/>
          <p:nvPr>
            <p:ph idx="2" type="body"/>
          </p:nvPr>
        </p:nvSpPr>
        <p:spPr>
          <a:xfrm>
            <a:off x="315952" y="211720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55"/>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04" name="Google Shape;204;p55"/>
          <p:cNvGrpSpPr/>
          <p:nvPr/>
        </p:nvGrpSpPr>
        <p:grpSpPr>
          <a:xfrm>
            <a:off x="315577" y="2043433"/>
            <a:ext cx="6656963" cy="1805624"/>
            <a:chOff x="4115025" y="1906461"/>
            <a:chExt cx="1243200" cy="1821838"/>
          </a:xfrm>
        </p:grpSpPr>
        <p:cxnSp>
          <p:nvCxnSpPr>
            <p:cNvPr id="205" name="Google Shape;205;p55"/>
            <p:cNvCxnSpPr/>
            <p:nvPr/>
          </p:nvCxnSpPr>
          <p:spPr>
            <a:xfrm rot="10800000">
              <a:off x="4115025" y="1906461"/>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206" name="Google Shape;206;p55"/>
            <p:cNvCxnSpPr/>
            <p:nvPr/>
          </p:nvCxnSpPr>
          <p:spPr>
            <a:xfrm rot="10800000">
              <a:off x="4115025" y="2817380"/>
              <a:ext cx="1243200" cy="0"/>
            </a:xfrm>
            <a:prstGeom prst="straightConnector1">
              <a:avLst/>
            </a:prstGeom>
            <a:noFill/>
            <a:ln cap="flat" cmpd="sng" w="12700">
              <a:solidFill>
                <a:schemeClr val="dk1"/>
              </a:solidFill>
              <a:prstDash val="solid"/>
              <a:miter lim="800000"/>
              <a:headEnd len="sm" w="sm" type="none"/>
              <a:tailEnd len="sm" w="sm" type="none"/>
            </a:ln>
          </p:spPr>
        </p:cxnSp>
        <p:cxnSp>
          <p:nvCxnSpPr>
            <p:cNvPr id="207" name="Google Shape;207;p55"/>
            <p:cNvCxnSpPr/>
            <p:nvPr/>
          </p:nvCxnSpPr>
          <p:spPr>
            <a:xfrm rot="10800000">
              <a:off x="4115025" y="3728299"/>
              <a:ext cx="1243200" cy="0"/>
            </a:xfrm>
            <a:prstGeom prst="straightConnector1">
              <a:avLst/>
            </a:prstGeom>
            <a:noFill/>
            <a:ln cap="flat" cmpd="sng" w="12700">
              <a:solidFill>
                <a:schemeClr val="dk1"/>
              </a:solidFill>
              <a:prstDash val="solid"/>
              <a:miter lim="800000"/>
              <a:headEnd len="sm" w="sm" type="none"/>
              <a:tailEnd len="sm" w="sm" type="none"/>
            </a:ln>
          </p:spPr>
        </p:cxnSp>
      </p:grpSp>
      <p:sp>
        <p:nvSpPr>
          <p:cNvPr id="208" name="Google Shape;208;p55"/>
          <p:cNvSpPr txBox="1"/>
          <p:nvPr>
            <p:ph idx="4" type="body"/>
          </p:nvPr>
        </p:nvSpPr>
        <p:spPr>
          <a:xfrm>
            <a:off x="315952" y="3927284"/>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55"/>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lvl1pPr indent="-228600" lvl="0" marL="457200" algn="l">
              <a:lnSpc>
                <a:spcPct val="90000"/>
              </a:lnSpc>
              <a:spcBef>
                <a:spcPts val="1000"/>
              </a:spcBef>
              <a:spcAft>
                <a:spcPts val="0"/>
              </a:spcAft>
              <a:buSzPts val="3000"/>
              <a:buNone/>
              <a:defRPr b="1" i="0" sz="30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55"/>
          <p:cNvSpPr txBox="1"/>
          <p:nvPr>
            <p:ph idx="6" type="body"/>
          </p:nvPr>
        </p:nvSpPr>
        <p:spPr>
          <a:xfrm>
            <a:off x="1145628" y="2117206"/>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55"/>
          <p:cNvSpPr txBox="1"/>
          <p:nvPr>
            <p:ph idx="7" type="body"/>
          </p:nvPr>
        </p:nvSpPr>
        <p:spPr>
          <a:xfrm>
            <a:off x="1145628" y="3015738"/>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55"/>
          <p:cNvSpPr txBox="1"/>
          <p:nvPr>
            <p:ph idx="8" type="body"/>
          </p:nvPr>
        </p:nvSpPr>
        <p:spPr>
          <a:xfrm>
            <a:off x="1145628" y="3927281"/>
            <a:ext cx="5826900" cy="766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500"/>
              <a:buNone/>
              <a:defRPr b="0" i="0" sz="1500" u="none" cap="none" strike="noStrike">
                <a:solidFill>
                  <a:schemeClr val="dk1"/>
                </a:solidFill>
                <a:latin typeface="Poppins"/>
                <a:ea typeface="Poppins"/>
                <a:cs typeface="Poppins"/>
                <a:sym typeface="Poppins"/>
              </a:defRPr>
            </a:lvl1pPr>
            <a:lvl2pPr indent="-342900" lvl="1" marL="914400" algn="l">
              <a:lnSpc>
                <a:spcPct val="90000"/>
              </a:lnSpc>
              <a:spcBef>
                <a:spcPts val="8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columns, green numbers">
  <p:cSld name="Agenda: 4 columns, green numbers">
    <p:spTree>
      <p:nvGrpSpPr>
        <p:cNvPr id="213" name="Shape 213"/>
        <p:cNvGrpSpPr/>
        <p:nvPr/>
      </p:nvGrpSpPr>
      <p:grpSpPr>
        <a:xfrm>
          <a:off x="0" y="0"/>
          <a:ext cx="0" cy="0"/>
          <a:chOff x="0" y="0"/>
          <a:chExt cx="0" cy="0"/>
        </a:xfrm>
      </p:grpSpPr>
      <p:sp>
        <p:nvSpPr>
          <p:cNvPr id="214" name="Google Shape;214;p56"/>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56"/>
          <p:cNvSpPr txBox="1"/>
          <p:nvPr>
            <p:ph idx="1" type="body"/>
          </p:nvPr>
        </p:nvSpPr>
        <p:spPr>
          <a:xfrm>
            <a:off x="2555687"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56"/>
          <p:cNvSpPr txBox="1"/>
          <p:nvPr>
            <p:ph idx="2" type="body"/>
          </p:nvPr>
        </p:nvSpPr>
        <p:spPr>
          <a:xfrm>
            <a:off x="4787401"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56"/>
          <p:cNvSpPr txBox="1"/>
          <p:nvPr>
            <p:ph idx="3" type="body"/>
          </p:nvPr>
        </p:nvSpPr>
        <p:spPr>
          <a:xfrm>
            <a:off x="7019116"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56"/>
          <p:cNvSpPr txBox="1"/>
          <p:nvPr>
            <p:ph idx="4" type="body"/>
          </p:nvPr>
        </p:nvSpPr>
        <p:spPr>
          <a:xfrm>
            <a:off x="323973" y="1177464"/>
            <a:ext cx="1801500" cy="6126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4400"/>
              <a:buNone/>
              <a:defRPr b="1" i="0" sz="4400" u="none" cap="none" strike="noStrike">
                <a:solidFill>
                  <a:schemeClr val="accent1"/>
                </a:solidFill>
                <a:latin typeface="Poppins"/>
                <a:ea typeface="Poppins"/>
                <a:cs typeface="Poppins"/>
                <a:sym typeface="Poppi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56"/>
          <p:cNvSpPr txBox="1"/>
          <p:nvPr>
            <p:ph idx="5" type="body"/>
          </p:nvPr>
        </p:nvSpPr>
        <p:spPr>
          <a:xfrm>
            <a:off x="316799"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0" name="Google Shape;220;p56"/>
          <p:cNvSpPr txBox="1"/>
          <p:nvPr>
            <p:ph idx="6" type="body"/>
          </p:nvPr>
        </p:nvSpPr>
        <p:spPr>
          <a:xfrm>
            <a:off x="316799"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56"/>
          <p:cNvSpPr txBox="1"/>
          <p:nvPr>
            <p:ph idx="7" type="body"/>
          </p:nvPr>
        </p:nvSpPr>
        <p:spPr>
          <a:xfrm>
            <a:off x="2542997"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2" name="Google Shape;222;p56"/>
          <p:cNvSpPr txBox="1"/>
          <p:nvPr>
            <p:ph idx="8" type="body"/>
          </p:nvPr>
        </p:nvSpPr>
        <p:spPr>
          <a:xfrm>
            <a:off x="2542997"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56"/>
          <p:cNvSpPr txBox="1"/>
          <p:nvPr>
            <p:ph idx="9" type="body"/>
          </p:nvPr>
        </p:nvSpPr>
        <p:spPr>
          <a:xfrm>
            <a:off x="4769195"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4" name="Google Shape;224;p56"/>
          <p:cNvSpPr txBox="1"/>
          <p:nvPr>
            <p:ph idx="13" type="body"/>
          </p:nvPr>
        </p:nvSpPr>
        <p:spPr>
          <a:xfrm>
            <a:off x="4769195"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56"/>
          <p:cNvSpPr txBox="1"/>
          <p:nvPr>
            <p:ph idx="14" type="body"/>
          </p:nvPr>
        </p:nvSpPr>
        <p:spPr>
          <a:xfrm>
            <a:off x="6995392" y="1858738"/>
            <a:ext cx="1825200" cy="6192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700"/>
              <a:buNone/>
              <a:defRPr b="1" sz="17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6" name="Google Shape;226;p56"/>
          <p:cNvSpPr txBox="1"/>
          <p:nvPr>
            <p:ph idx="15" type="body"/>
          </p:nvPr>
        </p:nvSpPr>
        <p:spPr>
          <a:xfrm>
            <a:off x="6995392" y="2639931"/>
            <a:ext cx="1825200" cy="2127300"/>
          </a:xfrm>
          <a:prstGeom prst="rect">
            <a:avLst/>
          </a:prstGeom>
          <a:noFill/>
          <a:ln>
            <a:noFill/>
          </a:ln>
        </p:spPr>
        <p:txBody>
          <a:bodyPr anchorCtr="0" anchor="t" bIns="0" lIns="0" spcFirstLastPara="1" rIns="0" wrap="square" tIns="0">
            <a:noAutofit/>
          </a:bodyPr>
          <a:lstStyle>
            <a:lvl1pPr indent="-323850" lvl="0" marL="457200" algn="l">
              <a:lnSpc>
                <a:spcPct val="90000"/>
              </a:lnSpc>
              <a:spcBef>
                <a:spcPts val="1000"/>
              </a:spcBef>
              <a:spcAft>
                <a:spcPts val="0"/>
              </a:spcAft>
              <a:buClr>
                <a:schemeClr val="accent1"/>
              </a:buClr>
              <a:buSzPts val="1500"/>
              <a:buChar char="•"/>
              <a:defRPr sz="1500"/>
            </a:lvl1pPr>
            <a:lvl2pPr indent="-323850" lvl="1" marL="914400" algn="l">
              <a:lnSpc>
                <a:spcPct val="90000"/>
              </a:lnSpc>
              <a:spcBef>
                <a:spcPts val="500"/>
              </a:spcBef>
              <a:spcAft>
                <a:spcPts val="0"/>
              </a:spcAft>
              <a:buSzPts val="1500"/>
              <a:buChar char="•"/>
              <a:defRPr sz="1500"/>
            </a:lvl2pPr>
            <a:lvl3pPr indent="-330200" lvl="2" marL="1371600" algn="l">
              <a:lnSpc>
                <a:spcPct val="90000"/>
              </a:lnSpc>
              <a:spcBef>
                <a:spcPts val="500"/>
              </a:spcBef>
              <a:spcAft>
                <a:spcPts val="0"/>
              </a:spcAft>
              <a:buSzPts val="1600"/>
              <a:buChar char="•"/>
              <a:defRPr sz="1600"/>
            </a:lvl3pPr>
            <a:lvl4pPr indent="-330200" lvl="3" marL="1828800" algn="l">
              <a:lnSpc>
                <a:spcPct val="90000"/>
              </a:lnSpc>
              <a:spcBef>
                <a:spcPts val="500"/>
              </a:spcBef>
              <a:spcAft>
                <a:spcPts val="0"/>
              </a:spcAft>
              <a:buSzPts val="1600"/>
              <a:buChar char="•"/>
              <a:defRPr sz="1600"/>
            </a:lvl4pPr>
            <a:lvl5pPr indent="-330200" lvl="4" marL="2286000" algn="l">
              <a:lnSpc>
                <a:spcPct val="9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copy" type="obj">
  <p:cSld name="OBJECT">
    <p:spTree>
      <p:nvGrpSpPr>
        <p:cNvPr id="231" name="Shape 231"/>
        <p:cNvGrpSpPr/>
        <p:nvPr/>
      </p:nvGrpSpPr>
      <p:grpSpPr>
        <a:xfrm>
          <a:off x="0" y="0"/>
          <a:ext cx="0" cy="0"/>
          <a:chOff x="0" y="0"/>
          <a:chExt cx="0" cy="0"/>
        </a:xfrm>
      </p:grpSpPr>
      <p:sp>
        <p:nvSpPr>
          <p:cNvPr id="232" name="Google Shape;232;p27"/>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 name="Google Shape;233;p27"/>
          <p:cNvSpPr txBox="1"/>
          <p:nvPr>
            <p:ph idx="1" type="body"/>
          </p:nvPr>
        </p:nvSpPr>
        <p:spPr>
          <a:xfrm>
            <a:off x="315951" y="1233379"/>
            <a:ext cx="8512200" cy="3635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000"/>
              <a:buNone/>
              <a:defRPr/>
            </a:lvl1pPr>
            <a:lvl2pPr indent="-342900" lvl="1" marL="914400" algn="l">
              <a:lnSpc>
                <a:spcPct val="150000"/>
              </a:lnSpc>
              <a:spcBef>
                <a:spcPts val="16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1">
  <p:cSld name="Black_CoverSlides_v01">
    <p:spTree>
      <p:nvGrpSpPr>
        <p:cNvPr id="16" name="Shape 16"/>
        <p:cNvGrpSpPr/>
        <p:nvPr/>
      </p:nvGrpSpPr>
      <p:grpSpPr>
        <a:xfrm>
          <a:off x="0" y="0"/>
          <a:ext cx="0" cy="0"/>
          <a:chOff x="0" y="0"/>
          <a:chExt cx="0" cy="0"/>
        </a:xfrm>
      </p:grpSpPr>
      <p:sp>
        <p:nvSpPr>
          <p:cNvPr id="17" name="Google Shape;17;p41"/>
          <p:cNvSpPr txBox="1"/>
          <p:nvPr>
            <p:ph type="title"/>
          </p:nvPr>
        </p:nvSpPr>
        <p:spPr>
          <a:xfrm>
            <a:off x="323972" y="1187865"/>
            <a:ext cx="41811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1"/>
          <p:cNvSpPr txBox="1"/>
          <p:nvPr>
            <p:ph idx="1" type="body"/>
          </p:nvPr>
        </p:nvSpPr>
        <p:spPr>
          <a:xfrm>
            <a:off x="323972" y="4212420"/>
            <a:ext cx="4186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41"/>
          <p:cNvSpPr txBox="1"/>
          <p:nvPr>
            <p:ph idx="2" type="body"/>
          </p:nvPr>
        </p:nvSpPr>
        <p:spPr>
          <a:xfrm>
            <a:off x="323972" y="4450611"/>
            <a:ext cx="4186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1"/>
          <p:cNvSpPr txBox="1"/>
          <p:nvPr>
            <p:ph idx="3" type="body"/>
          </p:nvPr>
        </p:nvSpPr>
        <p:spPr>
          <a:xfrm>
            <a:off x="323973" y="2898778"/>
            <a:ext cx="41811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41"/>
          <p:cNvSpPr txBox="1"/>
          <p:nvPr>
            <p:ph idx="4" type="body"/>
          </p:nvPr>
        </p:nvSpPr>
        <p:spPr>
          <a:xfrm>
            <a:off x="323972" y="343273"/>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bullets">
  <p:cSld name="Title, 2 coloumns, bullets">
    <p:spTree>
      <p:nvGrpSpPr>
        <p:cNvPr id="234" name="Shape 234"/>
        <p:cNvGrpSpPr/>
        <p:nvPr/>
      </p:nvGrpSpPr>
      <p:grpSpPr>
        <a:xfrm>
          <a:off x="0" y="0"/>
          <a:ext cx="0" cy="0"/>
          <a:chOff x="0" y="0"/>
          <a:chExt cx="0" cy="0"/>
        </a:xfrm>
      </p:grpSpPr>
      <p:sp>
        <p:nvSpPr>
          <p:cNvPr id="235" name="Google Shape;235;p28"/>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28"/>
          <p:cNvSpPr txBox="1"/>
          <p:nvPr>
            <p:ph idx="1" type="body"/>
          </p:nvPr>
        </p:nvSpPr>
        <p:spPr>
          <a:xfrm>
            <a:off x="315951" y="1389521"/>
            <a:ext cx="4100400" cy="32427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42900" lvl="3" marL="1828800" algn="l">
              <a:lnSpc>
                <a:spcPct val="100000"/>
              </a:lnSpc>
              <a:spcBef>
                <a:spcPts val="500"/>
              </a:spcBef>
              <a:spcAft>
                <a:spcPts val="0"/>
              </a:spcAft>
              <a:buSzPts val="1800"/>
              <a:buChar char="•"/>
              <a:defRPr sz="1800"/>
            </a:lvl4pPr>
            <a:lvl5pPr indent="-342900" lvl="4" marL="2286000" algn="l">
              <a:lnSpc>
                <a:spcPct val="100000"/>
              </a:lnSpc>
              <a:spcBef>
                <a:spcPts val="500"/>
              </a:spcBef>
              <a:spcAft>
                <a:spcPts val="0"/>
              </a:spcAft>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28"/>
          <p:cNvSpPr txBox="1"/>
          <p:nvPr>
            <p:ph idx="2" type="body"/>
          </p:nvPr>
        </p:nvSpPr>
        <p:spPr>
          <a:xfrm>
            <a:off x="4728119" y="1389521"/>
            <a:ext cx="4099800" cy="32427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Char char="•"/>
              <a:defRPr sz="1800"/>
            </a:lvl1pPr>
            <a:lvl2pPr indent="-342900" lvl="1" marL="914400" algn="l">
              <a:lnSpc>
                <a:spcPct val="100000"/>
              </a:lnSpc>
              <a:spcBef>
                <a:spcPts val="500"/>
              </a:spcBef>
              <a:spcAft>
                <a:spcPts val="0"/>
              </a:spcAft>
              <a:buSzPts val="1800"/>
              <a:buChar char="•"/>
              <a:defRPr sz="1800"/>
            </a:lvl2pPr>
            <a:lvl3pPr indent="-342900" lvl="2" marL="1371600" algn="l">
              <a:lnSpc>
                <a:spcPct val="100000"/>
              </a:lnSpc>
              <a:spcBef>
                <a:spcPts val="500"/>
              </a:spcBef>
              <a:spcAft>
                <a:spcPts val="0"/>
              </a:spcAft>
              <a:buSzPts val="1800"/>
              <a:buChar char="•"/>
              <a:defRPr sz="1800"/>
            </a:lvl3pPr>
            <a:lvl4pPr indent="-342900" lvl="3" marL="1828800" algn="l">
              <a:lnSpc>
                <a:spcPct val="100000"/>
              </a:lnSpc>
              <a:spcBef>
                <a:spcPts val="500"/>
              </a:spcBef>
              <a:spcAft>
                <a:spcPts val="0"/>
              </a:spcAft>
              <a:buSzPts val="1800"/>
              <a:buChar char="•"/>
              <a:defRPr sz="1800"/>
            </a:lvl4pPr>
            <a:lvl5pPr indent="-342900" lvl="4" marL="2286000" algn="l">
              <a:lnSpc>
                <a:spcPct val="100000"/>
              </a:lnSpc>
              <a:spcBef>
                <a:spcPts val="500"/>
              </a:spcBef>
              <a:spcAft>
                <a:spcPts val="0"/>
              </a:spcAft>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p:cSld name="Title, bullets, image right">
    <p:spTree>
      <p:nvGrpSpPr>
        <p:cNvPr id="238" name="Shape 238"/>
        <p:cNvGrpSpPr/>
        <p:nvPr/>
      </p:nvGrpSpPr>
      <p:grpSpPr>
        <a:xfrm>
          <a:off x="0" y="0"/>
          <a:ext cx="0" cy="0"/>
          <a:chOff x="0" y="0"/>
          <a:chExt cx="0" cy="0"/>
        </a:xfrm>
      </p:grpSpPr>
      <p:sp>
        <p:nvSpPr>
          <p:cNvPr id="239" name="Google Shape;239;p29"/>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240" name="Google Shape;240;p29"/>
          <p:cNvSpPr txBox="1"/>
          <p:nvPr>
            <p:ph type="title"/>
          </p:nvPr>
        </p:nvSpPr>
        <p:spPr>
          <a:xfrm>
            <a:off x="316800" y="274638"/>
            <a:ext cx="4403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9"/>
          <p:cNvSpPr/>
          <p:nvPr>
            <p:ph idx="2" type="pic"/>
          </p:nvPr>
        </p:nvSpPr>
        <p:spPr>
          <a:xfrm>
            <a:off x="5451676" y="-3338"/>
            <a:ext cx="3716100" cy="5146800"/>
          </a:xfrm>
          <a:prstGeom prst="rect">
            <a:avLst/>
          </a:prstGeom>
          <a:noFill/>
          <a:ln>
            <a:noFill/>
          </a:ln>
        </p:spPr>
      </p:sp>
      <p:sp>
        <p:nvSpPr>
          <p:cNvPr id="242" name="Google Shape;242;p29"/>
          <p:cNvSpPr txBox="1"/>
          <p:nvPr>
            <p:ph idx="1" type="body"/>
          </p:nvPr>
        </p:nvSpPr>
        <p:spPr>
          <a:xfrm>
            <a:off x="315950" y="1370013"/>
            <a:ext cx="4403100" cy="32622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Font typeface="Arial"/>
              <a:buChar char="•"/>
              <a:defRPr sz="1800"/>
            </a:lvl1pPr>
            <a:lvl2pPr indent="-342900" lvl="1" marL="914400" algn="l">
              <a:lnSpc>
                <a:spcPct val="100000"/>
              </a:lnSpc>
              <a:spcBef>
                <a:spcPts val="500"/>
              </a:spcBef>
              <a:spcAft>
                <a:spcPts val="0"/>
              </a:spcAft>
              <a:buSzPts val="1800"/>
              <a:buFont typeface="Arial"/>
              <a:buChar char="•"/>
              <a:defRPr sz="1800"/>
            </a:lvl2pPr>
            <a:lvl3pPr indent="-342900" lvl="2" marL="1371600" algn="l">
              <a:lnSpc>
                <a:spcPct val="100000"/>
              </a:lnSpc>
              <a:spcBef>
                <a:spcPts val="500"/>
              </a:spcBef>
              <a:spcAft>
                <a:spcPts val="0"/>
              </a:spcAft>
              <a:buSzPts val="1800"/>
              <a:buFont typeface="Arial"/>
              <a:buChar char="•"/>
              <a:defRPr sz="1800"/>
            </a:lvl3pPr>
            <a:lvl4pPr indent="-342900" lvl="3" marL="1828800" algn="l">
              <a:lnSpc>
                <a:spcPct val="100000"/>
              </a:lnSpc>
              <a:spcBef>
                <a:spcPts val="500"/>
              </a:spcBef>
              <a:spcAft>
                <a:spcPts val="0"/>
              </a:spcAft>
              <a:buSzPts val="1800"/>
              <a:buFont typeface="Arial"/>
              <a:buChar char="•"/>
              <a:defRPr sz="1800"/>
            </a:lvl4pPr>
            <a:lvl5pPr indent="-342900" lvl="4" marL="2286000" algn="l">
              <a:lnSpc>
                <a:spcPct val="100000"/>
              </a:lnSpc>
              <a:spcBef>
                <a:spcPts val="500"/>
              </a:spcBef>
              <a:spcAft>
                <a:spcPts val="0"/>
              </a:spcAft>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29"/>
          <p:cNvSpPr txBox="1"/>
          <p:nvPr>
            <p:ph idx="3" type="body"/>
          </p:nvPr>
        </p:nvSpPr>
        <p:spPr>
          <a:xfrm>
            <a:off x="8515158" y="261937"/>
            <a:ext cx="367500" cy="386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2000"/>
              <a:buNone/>
              <a:defRPr>
                <a:solidFill>
                  <a:schemeClr val="dk1"/>
                </a:solidFill>
              </a:defRPr>
            </a:lvl1pPr>
            <a:lvl2pPr indent="-228600" lvl="1" marL="914400" algn="l">
              <a:lnSpc>
                <a:spcPct val="150000"/>
              </a:lnSpc>
              <a:spcBef>
                <a:spcPts val="500"/>
              </a:spcBef>
              <a:spcAft>
                <a:spcPts val="0"/>
              </a:spcAft>
              <a:buSzPts val="1800"/>
              <a:buNone/>
              <a:defRPr>
                <a:solidFill>
                  <a:schemeClr val="dk1"/>
                </a:solidFill>
              </a:defRPr>
            </a:lvl2pPr>
            <a:lvl3pPr indent="-228600" lvl="2" marL="1371600" algn="l">
              <a:lnSpc>
                <a:spcPct val="150000"/>
              </a:lnSpc>
              <a:spcBef>
                <a:spcPts val="500"/>
              </a:spcBef>
              <a:spcAft>
                <a:spcPts val="0"/>
              </a:spcAft>
              <a:buSzPts val="1600"/>
              <a:buNone/>
              <a:defRPr>
                <a:solidFill>
                  <a:schemeClr val="dk1"/>
                </a:solidFill>
              </a:defRPr>
            </a:lvl3pPr>
            <a:lvl4pPr indent="-228600" lvl="3" marL="1828800" algn="l">
              <a:lnSpc>
                <a:spcPct val="150000"/>
              </a:lnSpc>
              <a:spcBef>
                <a:spcPts val="500"/>
              </a:spcBef>
              <a:spcAft>
                <a:spcPts val="0"/>
              </a:spcAft>
              <a:buSzPts val="1400"/>
              <a:buNone/>
              <a:defRPr>
                <a:solidFill>
                  <a:schemeClr val="dk1"/>
                </a:solidFill>
              </a:defRPr>
            </a:lvl4pPr>
            <a:lvl5pPr indent="-228600" lvl="4" marL="2286000" algn="l">
              <a:lnSpc>
                <a:spcPct val="150000"/>
              </a:lnSpc>
              <a:spcBef>
                <a:spcPts val="500"/>
              </a:spcBef>
              <a:spcAft>
                <a:spcPts val="0"/>
              </a:spcAft>
              <a:buSzPts val="12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left">
  <p:cSld name="Title, bullets, image left">
    <p:spTree>
      <p:nvGrpSpPr>
        <p:cNvPr id="244" name="Shape 244"/>
        <p:cNvGrpSpPr/>
        <p:nvPr/>
      </p:nvGrpSpPr>
      <p:grpSpPr>
        <a:xfrm>
          <a:off x="0" y="0"/>
          <a:ext cx="0" cy="0"/>
          <a:chOff x="0" y="0"/>
          <a:chExt cx="0" cy="0"/>
        </a:xfrm>
      </p:grpSpPr>
      <p:sp>
        <p:nvSpPr>
          <p:cNvPr id="245" name="Google Shape;245;p30"/>
          <p:cNvSpPr txBox="1"/>
          <p:nvPr>
            <p:ph type="title"/>
          </p:nvPr>
        </p:nvSpPr>
        <p:spPr>
          <a:xfrm>
            <a:off x="4113297" y="274638"/>
            <a:ext cx="41742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30"/>
          <p:cNvSpPr/>
          <p:nvPr>
            <p:ph idx="2" type="pic"/>
          </p:nvPr>
        </p:nvSpPr>
        <p:spPr>
          <a:xfrm>
            <a:off x="0" y="-3338"/>
            <a:ext cx="3716100" cy="5146800"/>
          </a:xfrm>
          <a:prstGeom prst="rect">
            <a:avLst/>
          </a:prstGeom>
          <a:noFill/>
          <a:ln>
            <a:noFill/>
          </a:ln>
        </p:spPr>
      </p:sp>
      <p:sp>
        <p:nvSpPr>
          <p:cNvPr id="247" name="Google Shape;247;p30"/>
          <p:cNvSpPr txBox="1"/>
          <p:nvPr>
            <p:ph idx="1" type="body"/>
          </p:nvPr>
        </p:nvSpPr>
        <p:spPr>
          <a:xfrm>
            <a:off x="4112447" y="1370013"/>
            <a:ext cx="4707600" cy="32622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000"/>
              </a:spcBef>
              <a:spcAft>
                <a:spcPts val="0"/>
              </a:spcAft>
              <a:buSzPts val="1800"/>
              <a:buFont typeface="Arial"/>
              <a:buChar char="•"/>
              <a:defRPr sz="1800"/>
            </a:lvl1pPr>
            <a:lvl2pPr indent="-342900" lvl="1" marL="914400" algn="l">
              <a:lnSpc>
                <a:spcPct val="100000"/>
              </a:lnSpc>
              <a:spcBef>
                <a:spcPts val="500"/>
              </a:spcBef>
              <a:spcAft>
                <a:spcPts val="0"/>
              </a:spcAft>
              <a:buSzPts val="1800"/>
              <a:buFont typeface="Arial"/>
              <a:buChar char="•"/>
              <a:defRPr sz="1800"/>
            </a:lvl2pPr>
            <a:lvl3pPr indent="-342900" lvl="2" marL="1371600" algn="l">
              <a:lnSpc>
                <a:spcPct val="100000"/>
              </a:lnSpc>
              <a:spcBef>
                <a:spcPts val="500"/>
              </a:spcBef>
              <a:spcAft>
                <a:spcPts val="0"/>
              </a:spcAft>
              <a:buSzPts val="1800"/>
              <a:buFont typeface="Arial"/>
              <a:buChar char="•"/>
              <a:defRPr sz="1800"/>
            </a:lvl3pPr>
            <a:lvl4pPr indent="-342900" lvl="3" marL="1828800" algn="l">
              <a:lnSpc>
                <a:spcPct val="100000"/>
              </a:lnSpc>
              <a:spcBef>
                <a:spcPts val="500"/>
              </a:spcBef>
              <a:spcAft>
                <a:spcPts val="0"/>
              </a:spcAft>
              <a:buSzPts val="1800"/>
              <a:buFont typeface="Arial"/>
              <a:buChar char="•"/>
              <a:defRPr sz="1800"/>
            </a:lvl4pPr>
            <a:lvl5pPr indent="-342900" lvl="4" marL="2286000" algn="l">
              <a:lnSpc>
                <a:spcPct val="100000"/>
              </a:lnSpc>
              <a:spcBef>
                <a:spcPts val="500"/>
              </a:spcBef>
              <a:spcAft>
                <a:spcPts val="0"/>
              </a:spcAft>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circle">
  <p:cSld name="Title, bullets, image right circle">
    <p:spTree>
      <p:nvGrpSpPr>
        <p:cNvPr id="248" name="Shape 248"/>
        <p:cNvGrpSpPr/>
        <p:nvPr/>
      </p:nvGrpSpPr>
      <p:grpSpPr>
        <a:xfrm>
          <a:off x="0" y="0"/>
          <a:ext cx="0" cy="0"/>
          <a:chOff x="0" y="0"/>
          <a:chExt cx="0" cy="0"/>
        </a:xfrm>
      </p:grpSpPr>
      <p:sp>
        <p:nvSpPr>
          <p:cNvPr id="249" name="Google Shape;249;p31"/>
          <p:cNvSpPr txBox="1"/>
          <p:nvPr>
            <p:ph type="title"/>
          </p:nvPr>
        </p:nvSpPr>
        <p:spPr>
          <a:xfrm>
            <a:off x="316800" y="274638"/>
            <a:ext cx="39198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31"/>
          <p:cNvSpPr txBox="1"/>
          <p:nvPr>
            <p:ph idx="1" type="body"/>
          </p:nvPr>
        </p:nvSpPr>
        <p:spPr>
          <a:xfrm>
            <a:off x="315950" y="1370013"/>
            <a:ext cx="3919800" cy="32622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Font typeface="Arial"/>
              <a:buChar char="•"/>
              <a:defRPr sz="1600"/>
            </a:lvl1pPr>
            <a:lvl2pPr indent="-330200" lvl="1" marL="914400" algn="l">
              <a:lnSpc>
                <a:spcPct val="100000"/>
              </a:lnSpc>
              <a:spcBef>
                <a:spcPts val="500"/>
              </a:spcBef>
              <a:spcAft>
                <a:spcPts val="0"/>
              </a:spcAft>
              <a:buSzPts val="1600"/>
              <a:buFont typeface="Arial"/>
              <a:buChar char="•"/>
              <a:defRPr sz="1600"/>
            </a:lvl2pPr>
            <a:lvl3pPr indent="-330200" lvl="2" marL="1371600" algn="l">
              <a:lnSpc>
                <a:spcPct val="100000"/>
              </a:lnSpc>
              <a:spcBef>
                <a:spcPts val="500"/>
              </a:spcBef>
              <a:spcAft>
                <a:spcPts val="0"/>
              </a:spcAft>
              <a:buSzPts val="1600"/>
              <a:buFont typeface="Arial"/>
              <a:buChar char="•"/>
              <a:defRPr sz="1600"/>
            </a:lvl3pPr>
            <a:lvl4pPr indent="-330200" lvl="3" marL="1828800" algn="l">
              <a:lnSpc>
                <a:spcPct val="100000"/>
              </a:lnSpc>
              <a:spcBef>
                <a:spcPts val="500"/>
              </a:spcBef>
              <a:spcAft>
                <a:spcPts val="0"/>
              </a:spcAft>
              <a:buSzPts val="1600"/>
              <a:buFont typeface="Arial"/>
              <a:buChar char="•"/>
              <a:defRPr sz="1600"/>
            </a:lvl4pPr>
            <a:lvl5pPr indent="-330200" lvl="4" marL="2286000" algn="l">
              <a:lnSpc>
                <a:spcPct val="100000"/>
              </a:lnSpc>
              <a:spcBef>
                <a:spcPts val="500"/>
              </a:spcBef>
              <a:spcAft>
                <a:spcPts val="0"/>
              </a:spcAft>
              <a:buSzPts val="1600"/>
              <a:buFont typeface="Arial"/>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1"/>
          <p:cNvSpPr/>
          <p:nvPr>
            <p:ph idx="2" type="pic"/>
          </p:nvPr>
        </p:nvSpPr>
        <p:spPr>
          <a:xfrm>
            <a:off x="4350450" y="-1815038"/>
            <a:ext cx="6370200" cy="6370200"/>
          </a:xfrm>
          <a:prstGeom prst="ellipse">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2" name="Shape 252"/>
        <p:cNvGrpSpPr/>
        <p:nvPr/>
      </p:nvGrpSpPr>
      <p:grpSpPr>
        <a:xfrm>
          <a:off x="0" y="0"/>
          <a:ext cx="0" cy="0"/>
          <a:chOff x="0" y="0"/>
          <a:chExt cx="0" cy="0"/>
        </a:xfrm>
      </p:grpSpPr>
      <p:sp>
        <p:nvSpPr>
          <p:cNvPr id="253" name="Google Shape;253;p38"/>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3">
  <p:cSld name="Team/Speaker Slide 3">
    <p:spTree>
      <p:nvGrpSpPr>
        <p:cNvPr id="254" name="Shape 254"/>
        <p:cNvGrpSpPr/>
        <p:nvPr/>
      </p:nvGrpSpPr>
      <p:grpSpPr>
        <a:xfrm>
          <a:off x="0" y="0"/>
          <a:ext cx="0" cy="0"/>
          <a:chOff x="0" y="0"/>
          <a:chExt cx="0" cy="0"/>
        </a:xfrm>
      </p:grpSpPr>
      <p:sp>
        <p:nvSpPr>
          <p:cNvPr id="255" name="Google Shape;255;p42"/>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42"/>
          <p:cNvSpPr txBox="1"/>
          <p:nvPr>
            <p:ph idx="1" type="body"/>
          </p:nvPr>
        </p:nvSpPr>
        <p:spPr>
          <a:xfrm>
            <a:off x="316799"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7" name="Google Shape;257;p42"/>
          <p:cNvSpPr txBox="1"/>
          <p:nvPr>
            <p:ph idx="2" type="body"/>
          </p:nvPr>
        </p:nvSpPr>
        <p:spPr>
          <a:xfrm>
            <a:off x="316799"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42"/>
          <p:cNvSpPr txBox="1"/>
          <p:nvPr>
            <p:ph idx="3" type="body"/>
          </p:nvPr>
        </p:nvSpPr>
        <p:spPr>
          <a:xfrm>
            <a:off x="3262252"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9" name="Google Shape;259;p42"/>
          <p:cNvSpPr txBox="1"/>
          <p:nvPr>
            <p:ph idx="4" type="body"/>
          </p:nvPr>
        </p:nvSpPr>
        <p:spPr>
          <a:xfrm>
            <a:off x="3262252"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42"/>
          <p:cNvSpPr txBox="1"/>
          <p:nvPr>
            <p:ph idx="5" type="body"/>
          </p:nvPr>
        </p:nvSpPr>
        <p:spPr>
          <a:xfrm>
            <a:off x="6207705" y="3609749"/>
            <a:ext cx="2619600" cy="307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000"/>
              <a:buNone/>
              <a:defRPr b="1" sz="20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1" name="Google Shape;261;p42"/>
          <p:cNvSpPr txBox="1"/>
          <p:nvPr>
            <p:ph idx="6" type="body"/>
          </p:nvPr>
        </p:nvSpPr>
        <p:spPr>
          <a:xfrm>
            <a:off x="6207705" y="4065336"/>
            <a:ext cx="2619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1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42"/>
          <p:cNvSpPr/>
          <p:nvPr>
            <p:ph idx="7" type="pic"/>
          </p:nvPr>
        </p:nvSpPr>
        <p:spPr>
          <a:xfrm>
            <a:off x="584003" y="1151530"/>
            <a:ext cx="2085000" cy="2085000"/>
          </a:xfrm>
          <a:prstGeom prst="ellipse">
            <a:avLst/>
          </a:prstGeom>
          <a:solidFill>
            <a:schemeClr val="lt1"/>
          </a:solidFill>
          <a:ln>
            <a:noFill/>
          </a:ln>
        </p:spPr>
      </p:sp>
      <p:sp>
        <p:nvSpPr>
          <p:cNvPr id="263" name="Google Shape;263;p42"/>
          <p:cNvSpPr/>
          <p:nvPr>
            <p:ph idx="8" type="pic"/>
          </p:nvPr>
        </p:nvSpPr>
        <p:spPr>
          <a:xfrm>
            <a:off x="3529455" y="1151530"/>
            <a:ext cx="2085000" cy="2085000"/>
          </a:xfrm>
          <a:prstGeom prst="ellipse">
            <a:avLst/>
          </a:prstGeom>
          <a:solidFill>
            <a:schemeClr val="lt1"/>
          </a:solidFill>
          <a:ln>
            <a:noFill/>
          </a:ln>
        </p:spPr>
      </p:sp>
      <p:sp>
        <p:nvSpPr>
          <p:cNvPr id="264" name="Google Shape;264;p42"/>
          <p:cNvSpPr/>
          <p:nvPr>
            <p:ph idx="9" type="pic"/>
          </p:nvPr>
        </p:nvSpPr>
        <p:spPr>
          <a:xfrm>
            <a:off x="6474907" y="1151530"/>
            <a:ext cx="2085000" cy="2085000"/>
          </a:xfrm>
          <a:prstGeom prst="ellipse">
            <a:avLst/>
          </a:prstGeom>
          <a:solidFill>
            <a:schemeClr val="lt1"/>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subhead, bullets">
  <p:cSld name="Title, 2 coloumns, subhead, bullets">
    <p:spTree>
      <p:nvGrpSpPr>
        <p:cNvPr id="265" name="Shape 265"/>
        <p:cNvGrpSpPr/>
        <p:nvPr/>
      </p:nvGrpSpPr>
      <p:grpSpPr>
        <a:xfrm>
          <a:off x="0" y="0"/>
          <a:ext cx="0" cy="0"/>
          <a:chOff x="0" y="0"/>
          <a:chExt cx="0" cy="0"/>
        </a:xfrm>
      </p:grpSpPr>
      <p:sp>
        <p:nvSpPr>
          <p:cNvPr id="266" name="Google Shape;266;p43"/>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43"/>
          <p:cNvSpPr txBox="1"/>
          <p:nvPr>
            <p:ph idx="1" type="body"/>
          </p:nvPr>
        </p:nvSpPr>
        <p:spPr>
          <a:xfrm>
            <a:off x="316799" y="1389522"/>
            <a:ext cx="41004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8" name="Google Shape;268;p43"/>
          <p:cNvSpPr txBox="1"/>
          <p:nvPr>
            <p:ph idx="2" type="body"/>
          </p:nvPr>
        </p:nvSpPr>
        <p:spPr>
          <a:xfrm>
            <a:off x="316799" y="2397141"/>
            <a:ext cx="4100400" cy="2355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Char char="•"/>
              <a:defRPr sz="1600"/>
            </a:lvl1pPr>
            <a:lvl2pPr indent="-330200" lvl="1" marL="914400" algn="l">
              <a:lnSpc>
                <a:spcPct val="100000"/>
              </a:lnSpc>
              <a:spcBef>
                <a:spcPts val="500"/>
              </a:spcBef>
              <a:spcAft>
                <a:spcPts val="0"/>
              </a:spcAft>
              <a:buSzPts val="1600"/>
              <a:buChar char="•"/>
              <a:defRPr sz="1600"/>
            </a:lvl2pPr>
            <a:lvl3pPr indent="-330200" lvl="2" marL="1371600" algn="l">
              <a:lnSpc>
                <a:spcPct val="100000"/>
              </a:lnSpc>
              <a:spcBef>
                <a:spcPts val="500"/>
              </a:spcBef>
              <a:spcAft>
                <a:spcPts val="0"/>
              </a:spcAft>
              <a:buSzPts val="1600"/>
              <a:buChar char="•"/>
              <a:defRPr sz="16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43"/>
          <p:cNvSpPr txBox="1"/>
          <p:nvPr>
            <p:ph idx="3" type="body"/>
          </p:nvPr>
        </p:nvSpPr>
        <p:spPr>
          <a:xfrm>
            <a:off x="4726803" y="1389522"/>
            <a:ext cx="41004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0" name="Google Shape;270;p43"/>
          <p:cNvSpPr txBox="1"/>
          <p:nvPr>
            <p:ph idx="4" type="body"/>
          </p:nvPr>
        </p:nvSpPr>
        <p:spPr>
          <a:xfrm>
            <a:off x="4726803" y="2397141"/>
            <a:ext cx="4100400" cy="2355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SzPts val="1600"/>
              <a:buChar char="•"/>
              <a:defRPr sz="1600"/>
            </a:lvl1pPr>
            <a:lvl2pPr indent="-330200" lvl="1" marL="914400" algn="l">
              <a:lnSpc>
                <a:spcPct val="100000"/>
              </a:lnSpc>
              <a:spcBef>
                <a:spcPts val="500"/>
              </a:spcBef>
              <a:spcAft>
                <a:spcPts val="0"/>
              </a:spcAft>
              <a:buSzPts val="1600"/>
              <a:buChar char="•"/>
              <a:defRPr sz="1600"/>
            </a:lvl2pPr>
            <a:lvl3pPr indent="-330200" lvl="2" marL="1371600" algn="l">
              <a:lnSpc>
                <a:spcPct val="100000"/>
              </a:lnSpc>
              <a:spcBef>
                <a:spcPts val="500"/>
              </a:spcBef>
              <a:spcAft>
                <a:spcPts val="0"/>
              </a:spcAft>
              <a:buSzPts val="1600"/>
              <a:buChar char="•"/>
              <a:defRPr sz="1600"/>
            </a:lvl3pPr>
            <a:lvl4pPr indent="-330200" lvl="3" marL="1828800" algn="l">
              <a:lnSpc>
                <a:spcPct val="100000"/>
              </a:lnSpc>
              <a:spcBef>
                <a:spcPts val="500"/>
              </a:spcBef>
              <a:spcAft>
                <a:spcPts val="0"/>
              </a:spcAft>
              <a:buSzPts val="1600"/>
              <a:buChar char="•"/>
              <a:defRPr sz="1600"/>
            </a:lvl4pPr>
            <a:lvl5pPr indent="-330200" lvl="4" marL="2286000" algn="l">
              <a:lnSpc>
                <a:spcPct val="10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centered body copy">
  <p:cSld name="Title, 3 columns, icons, subhead, centered body copy">
    <p:spTree>
      <p:nvGrpSpPr>
        <p:cNvPr id="271" name="Shape 271"/>
        <p:cNvGrpSpPr/>
        <p:nvPr/>
      </p:nvGrpSpPr>
      <p:grpSpPr>
        <a:xfrm>
          <a:off x="0" y="0"/>
          <a:ext cx="0" cy="0"/>
          <a:chOff x="0" y="0"/>
          <a:chExt cx="0" cy="0"/>
        </a:xfrm>
      </p:grpSpPr>
      <p:sp>
        <p:nvSpPr>
          <p:cNvPr id="272" name="Google Shape;272;p44"/>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44"/>
          <p:cNvSpPr/>
          <p:nvPr>
            <p:ph idx="2" type="pic"/>
          </p:nvPr>
        </p:nvSpPr>
        <p:spPr>
          <a:xfrm>
            <a:off x="893380" y="1049959"/>
            <a:ext cx="1477500" cy="1478100"/>
          </a:xfrm>
          <a:prstGeom prst="rect">
            <a:avLst/>
          </a:prstGeom>
          <a:noFill/>
          <a:ln>
            <a:noFill/>
          </a:ln>
        </p:spPr>
      </p:sp>
      <p:sp>
        <p:nvSpPr>
          <p:cNvPr id="274" name="Google Shape;274;p44"/>
          <p:cNvSpPr/>
          <p:nvPr>
            <p:ph idx="3" type="pic"/>
          </p:nvPr>
        </p:nvSpPr>
        <p:spPr>
          <a:xfrm>
            <a:off x="3833218" y="1049959"/>
            <a:ext cx="1477500" cy="1478100"/>
          </a:xfrm>
          <a:prstGeom prst="rect">
            <a:avLst/>
          </a:prstGeom>
          <a:noFill/>
          <a:ln>
            <a:noFill/>
          </a:ln>
        </p:spPr>
      </p:sp>
      <p:sp>
        <p:nvSpPr>
          <p:cNvPr id="275" name="Google Shape;275;p44"/>
          <p:cNvSpPr/>
          <p:nvPr>
            <p:ph idx="4" type="pic"/>
          </p:nvPr>
        </p:nvSpPr>
        <p:spPr>
          <a:xfrm>
            <a:off x="6778672" y="1049959"/>
            <a:ext cx="1477500" cy="1478100"/>
          </a:xfrm>
          <a:prstGeom prst="rect">
            <a:avLst/>
          </a:prstGeom>
          <a:noFill/>
          <a:ln>
            <a:noFill/>
          </a:ln>
        </p:spPr>
      </p:sp>
      <p:sp>
        <p:nvSpPr>
          <p:cNvPr id="276" name="Google Shape;276;p44"/>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7" name="Google Shape;277;p44"/>
          <p:cNvSpPr txBox="1"/>
          <p:nvPr>
            <p:ph idx="5"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44"/>
          <p:cNvSpPr txBox="1"/>
          <p:nvPr>
            <p:ph idx="6"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9" name="Google Shape;279;p44"/>
          <p:cNvSpPr txBox="1"/>
          <p:nvPr>
            <p:ph idx="7"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44"/>
          <p:cNvSpPr txBox="1"/>
          <p:nvPr>
            <p:ph idx="8"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1" name="Google Shape;281;p44"/>
          <p:cNvSpPr txBox="1"/>
          <p:nvPr>
            <p:ph idx="9"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p:cSld name="Body copy, image circle">
    <p:spTree>
      <p:nvGrpSpPr>
        <p:cNvPr id="282" name="Shape 282"/>
        <p:cNvGrpSpPr/>
        <p:nvPr/>
      </p:nvGrpSpPr>
      <p:grpSpPr>
        <a:xfrm>
          <a:off x="0" y="0"/>
          <a:ext cx="0" cy="0"/>
          <a:chOff x="0" y="0"/>
          <a:chExt cx="0" cy="0"/>
        </a:xfrm>
      </p:grpSpPr>
      <p:sp>
        <p:nvSpPr>
          <p:cNvPr id="283" name="Google Shape;283;p102"/>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102"/>
          <p:cNvSpPr/>
          <p:nvPr>
            <p:ph idx="2" type="pic"/>
          </p:nvPr>
        </p:nvSpPr>
        <p:spPr>
          <a:xfrm>
            <a:off x="4773190" y="714870"/>
            <a:ext cx="3713700" cy="3713700"/>
          </a:xfrm>
          <a:prstGeom prst="ellipse">
            <a:avLst/>
          </a:prstGeom>
          <a:solidFill>
            <a:schemeClr val="lt1"/>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centered body copy">
  <p:cSld name="Title, 4 columns, icons, subhead, centered body copy">
    <p:spTree>
      <p:nvGrpSpPr>
        <p:cNvPr id="285" name="Shape 285"/>
        <p:cNvGrpSpPr/>
        <p:nvPr/>
      </p:nvGrpSpPr>
      <p:grpSpPr>
        <a:xfrm>
          <a:off x="0" y="0"/>
          <a:ext cx="0" cy="0"/>
          <a:chOff x="0" y="0"/>
          <a:chExt cx="0" cy="0"/>
        </a:xfrm>
      </p:grpSpPr>
      <p:sp>
        <p:nvSpPr>
          <p:cNvPr id="286" name="Google Shape;286;p103"/>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103"/>
          <p:cNvSpPr txBox="1"/>
          <p:nvPr>
            <p:ph idx="1" type="body"/>
          </p:nvPr>
        </p:nvSpPr>
        <p:spPr>
          <a:xfrm>
            <a:off x="316799"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103"/>
          <p:cNvSpPr txBox="1"/>
          <p:nvPr>
            <p:ph idx="2" type="body"/>
          </p:nvPr>
        </p:nvSpPr>
        <p:spPr>
          <a:xfrm>
            <a:off x="2545224"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103"/>
          <p:cNvSpPr txBox="1"/>
          <p:nvPr>
            <p:ph idx="3" type="body"/>
          </p:nvPr>
        </p:nvSpPr>
        <p:spPr>
          <a:xfrm>
            <a:off x="316799"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0" name="Google Shape;290;p103"/>
          <p:cNvSpPr txBox="1"/>
          <p:nvPr>
            <p:ph idx="4" type="body"/>
          </p:nvPr>
        </p:nvSpPr>
        <p:spPr>
          <a:xfrm>
            <a:off x="2545224"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1" name="Google Shape;291;p103"/>
          <p:cNvSpPr/>
          <p:nvPr>
            <p:ph idx="5" type="pic"/>
          </p:nvPr>
        </p:nvSpPr>
        <p:spPr>
          <a:xfrm>
            <a:off x="558537" y="1049960"/>
            <a:ext cx="1356600" cy="1356900"/>
          </a:xfrm>
          <a:prstGeom prst="rect">
            <a:avLst/>
          </a:prstGeom>
          <a:noFill/>
          <a:ln>
            <a:noFill/>
          </a:ln>
        </p:spPr>
      </p:sp>
      <p:sp>
        <p:nvSpPr>
          <p:cNvPr id="292" name="Google Shape;292;p103"/>
          <p:cNvSpPr/>
          <p:nvPr>
            <p:ph idx="6" type="pic"/>
          </p:nvPr>
        </p:nvSpPr>
        <p:spPr>
          <a:xfrm>
            <a:off x="2788593" y="1049960"/>
            <a:ext cx="1356600" cy="1356900"/>
          </a:xfrm>
          <a:prstGeom prst="rect">
            <a:avLst/>
          </a:prstGeom>
          <a:noFill/>
          <a:ln>
            <a:noFill/>
          </a:ln>
        </p:spPr>
      </p:sp>
      <p:sp>
        <p:nvSpPr>
          <p:cNvPr id="293" name="Google Shape;293;p103"/>
          <p:cNvSpPr/>
          <p:nvPr>
            <p:ph idx="7" type="pic"/>
          </p:nvPr>
        </p:nvSpPr>
        <p:spPr>
          <a:xfrm>
            <a:off x="5018649" y="1049960"/>
            <a:ext cx="1356600" cy="1356900"/>
          </a:xfrm>
          <a:prstGeom prst="rect">
            <a:avLst/>
          </a:prstGeom>
          <a:noFill/>
          <a:ln>
            <a:noFill/>
          </a:ln>
        </p:spPr>
      </p:sp>
      <p:sp>
        <p:nvSpPr>
          <p:cNvPr id="294" name="Google Shape;294;p103"/>
          <p:cNvSpPr/>
          <p:nvPr>
            <p:ph idx="8" type="pic"/>
          </p:nvPr>
        </p:nvSpPr>
        <p:spPr>
          <a:xfrm>
            <a:off x="7248704" y="1049960"/>
            <a:ext cx="1356600" cy="1356900"/>
          </a:xfrm>
          <a:prstGeom prst="rect">
            <a:avLst/>
          </a:prstGeom>
          <a:noFill/>
          <a:ln>
            <a:noFill/>
          </a:ln>
        </p:spPr>
      </p:sp>
      <p:sp>
        <p:nvSpPr>
          <p:cNvPr id="295" name="Google Shape;295;p103"/>
          <p:cNvSpPr txBox="1"/>
          <p:nvPr>
            <p:ph idx="9" type="body"/>
          </p:nvPr>
        </p:nvSpPr>
        <p:spPr>
          <a:xfrm>
            <a:off x="4773649"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103"/>
          <p:cNvSpPr txBox="1"/>
          <p:nvPr>
            <p:ph idx="13" type="body"/>
          </p:nvPr>
        </p:nvSpPr>
        <p:spPr>
          <a:xfrm>
            <a:off x="4773649"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7" name="Google Shape;297;p103"/>
          <p:cNvSpPr txBox="1"/>
          <p:nvPr>
            <p:ph idx="14" type="body"/>
          </p:nvPr>
        </p:nvSpPr>
        <p:spPr>
          <a:xfrm>
            <a:off x="7002075" y="3700327"/>
            <a:ext cx="1825200" cy="92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103"/>
          <p:cNvSpPr txBox="1"/>
          <p:nvPr>
            <p:ph idx="15" type="body"/>
          </p:nvPr>
        </p:nvSpPr>
        <p:spPr>
          <a:xfrm>
            <a:off x="7002075" y="2919133"/>
            <a:ext cx="1825200" cy="6192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2">
  <p:cSld name="Black_CoverSlides_v02">
    <p:spTree>
      <p:nvGrpSpPr>
        <p:cNvPr id="22" name="Shape 22"/>
        <p:cNvGrpSpPr/>
        <p:nvPr/>
      </p:nvGrpSpPr>
      <p:grpSpPr>
        <a:xfrm>
          <a:off x="0" y="0"/>
          <a:ext cx="0" cy="0"/>
          <a:chOff x="0" y="0"/>
          <a:chExt cx="0" cy="0"/>
        </a:xfrm>
      </p:grpSpPr>
      <p:sp>
        <p:nvSpPr>
          <p:cNvPr id="23" name="Google Shape;23;p93"/>
          <p:cNvSpPr txBox="1"/>
          <p:nvPr>
            <p:ph idx="1" type="body"/>
          </p:nvPr>
        </p:nvSpPr>
        <p:spPr>
          <a:xfrm>
            <a:off x="396395" y="365102"/>
            <a:ext cx="4155300" cy="4410000"/>
          </a:xfrm>
          <a:prstGeom prst="rect">
            <a:avLst/>
          </a:prstGeom>
          <a:solidFill>
            <a:schemeClr val="dk1"/>
          </a:solid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3"/>
          <p:cNvSpPr txBox="1"/>
          <p:nvPr>
            <p:ph type="title"/>
          </p:nvPr>
        </p:nvSpPr>
        <p:spPr>
          <a:xfrm>
            <a:off x="638750" y="1317971"/>
            <a:ext cx="3670500" cy="1454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3"/>
          <p:cNvSpPr txBox="1"/>
          <p:nvPr>
            <p:ph idx="2" type="body"/>
          </p:nvPr>
        </p:nvSpPr>
        <p:spPr>
          <a:xfrm>
            <a:off x="638749" y="4064851"/>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93"/>
          <p:cNvSpPr txBox="1"/>
          <p:nvPr>
            <p:ph idx="3" type="body"/>
          </p:nvPr>
        </p:nvSpPr>
        <p:spPr>
          <a:xfrm>
            <a:off x="638749" y="4303042"/>
            <a:ext cx="36756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93"/>
          <p:cNvSpPr txBox="1"/>
          <p:nvPr>
            <p:ph idx="4" type="body"/>
          </p:nvPr>
        </p:nvSpPr>
        <p:spPr>
          <a:xfrm>
            <a:off x="638749" y="2956876"/>
            <a:ext cx="3675600" cy="892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1600"/>
              <a:buFont typeface="Arial"/>
              <a:buNone/>
              <a:defRPr sz="1600">
                <a:solidFill>
                  <a:schemeClr val="accent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3"/>
          <p:cNvSpPr txBox="1"/>
          <p:nvPr>
            <p:ph idx="5" type="body"/>
          </p:nvPr>
        </p:nvSpPr>
        <p:spPr>
          <a:xfrm>
            <a:off x="638749" y="583604"/>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s">
  <p:cSld name="Title + bullets">
    <p:spTree>
      <p:nvGrpSpPr>
        <p:cNvPr id="299" name="Shape 299"/>
        <p:cNvGrpSpPr/>
        <p:nvPr/>
      </p:nvGrpSpPr>
      <p:grpSpPr>
        <a:xfrm>
          <a:off x="0" y="0"/>
          <a:ext cx="0" cy="0"/>
          <a:chOff x="0" y="0"/>
          <a:chExt cx="0" cy="0"/>
        </a:xfrm>
      </p:grpSpPr>
      <p:sp>
        <p:nvSpPr>
          <p:cNvPr id="300" name="Google Shape;300;p104"/>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104"/>
          <p:cNvSpPr txBox="1"/>
          <p:nvPr>
            <p:ph idx="1" type="body"/>
          </p:nvPr>
        </p:nvSpPr>
        <p:spPr>
          <a:xfrm>
            <a:off x="315951" y="1233379"/>
            <a:ext cx="8512200" cy="36354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1000"/>
              </a:spcBef>
              <a:spcAft>
                <a:spcPts val="0"/>
              </a:spcAft>
              <a:buSzPts val="2000"/>
              <a:buChar char="•"/>
              <a:defRPr/>
            </a:lvl1pPr>
            <a:lvl2pPr indent="-342900" lvl="1" marL="914400" algn="l">
              <a:lnSpc>
                <a:spcPct val="100000"/>
              </a:lnSpc>
              <a:spcBef>
                <a:spcPts val="500"/>
              </a:spcBef>
              <a:spcAft>
                <a:spcPts val="0"/>
              </a:spcAft>
              <a:buSzPts val="1800"/>
              <a:buChar char="•"/>
              <a:defRPr/>
            </a:lvl2pPr>
            <a:lvl3pPr indent="-330200" lvl="2" marL="1371600" algn="l">
              <a:lnSpc>
                <a:spcPct val="100000"/>
              </a:lnSpc>
              <a:spcBef>
                <a:spcPts val="500"/>
              </a:spcBef>
              <a:spcAft>
                <a:spcPts val="0"/>
              </a:spcAft>
              <a:buSzPts val="1600"/>
              <a:buChar char="•"/>
              <a:defRPr/>
            </a:lvl3pPr>
            <a:lvl4pPr indent="-317500" lvl="3" marL="1828800" algn="l">
              <a:lnSpc>
                <a:spcPct val="100000"/>
              </a:lnSpc>
              <a:spcBef>
                <a:spcPts val="500"/>
              </a:spcBef>
              <a:spcAft>
                <a:spcPts val="0"/>
              </a:spcAft>
              <a:buSzPts val="1400"/>
              <a:buChar char="•"/>
              <a:defRPr/>
            </a:lvl4pPr>
            <a:lvl5pPr indent="-304800" lvl="4" marL="2286000" algn="l">
              <a:lnSpc>
                <a:spcPct val="100000"/>
              </a:lnSpc>
              <a:spcBef>
                <a:spcPts val="500"/>
              </a:spcBef>
              <a:spcAft>
                <a:spcPts val="0"/>
              </a:spcAft>
              <a:buSzPts val="12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subhead, bullets">
  <p:cSld name="Title, 3 coloumns, subhead, bullets">
    <p:spTree>
      <p:nvGrpSpPr>
        <p:cNvPr id="302" name="Shape 302"/>
        <p:cNvGrpSpPr/>
        <p:nvPr/>
      </p:nvGrpSpPr>
      <p:grpSpPr>
        <a:xfrm>
          <a:off x="0" y="0"/>
          <a:ext cx="0" cy="0"/>
          <a:chOff x="0" y="0"/>
          <a:chExt cx="0" cy="0"/>
        </a:xfrm>
      </p:grpSpPr>
      <p:sp>
        <p:nvSpPr>
          <p:cNvPr id="303" name="Google Shape;303;p10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105"/>
          <p:cNvSpPr txBox="1"/>
          <p:nvPr>
            <p:ph idx="1" type="body"/>
          </p:nvPr>
        </p:nvSpPr>
        <p:spPr>
          <a:xfrm>
            <a:off x="3281309" y="1389522"/>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5" name="Google Shape;305;p105"/>
          <p:cNvSpPr txBox="1"/>
          <p:nvPr>
            <p:ph idx="2" type="body"/>
          </p:nvPr>
        </p:nvSpPr>
        <p:spPr>
          <a:xfrm>
            <a:off x="6257518" y="1389522"/>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6" name="Google Shape;306;p105"/>
          <p:cNvSpPr txBox="1"/>
          <p:nvPr>
            <p:ph idx="3" type="body"/>
          </p:nvPr>
        </p:nvSpPr>
        <p:spPr>
          <a:xfrm>
            <a:off x="322650"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105"/>
          <p:cNvSpPr txBox="1"/>
          <p:nvPr>
            <p:ph idx="4" type="body"/>
          </p:nvPr>
        </p:nvSpPr>
        <p:spPr>
          <a:xfrm>
            <a:off x="3281309"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105"/>
          <p:cNvSpPr txBox="1"/>
          <p:nvPr>
            <p:ph idx="5" type="body"/>
          </p:nvPr>
        </p:nvSpPr>
        <p:spPr>
          <a:xfrm>
            <a:off x="6251668" y="2397141"/>
            <a:ext cx="25593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105"/>
          <p:cNvSpPr txBox="1"/>
          <p:nvPr>
            <p:ph idx="6" type="body"/>
          </p:nvPr>
        </p:nvSpPr>
        <p:spPr>
          <a:xfrm>
            <a:off x="316800" y="1389522"/>
            <a:ext cx="25638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icon, subhead, bullets">
  <p:cSld name="Title, 3 coloumns, icon, subhead, bullets">
    <p:spTree>
      <p:nvGrpSpPr>
        <p:cNvPr id="310" name="Shape 310"/>
        <p:cNvGrpSpPr/>
        <p:nvPr/>
      </p:nvGrpSpPr>
      <p:grpSpPr>
        <a:xfrm>
          <a:off x="0" y="0"/>
          <a:ext cx="0" cy="0"/>
          <a:chOff x="0" y="0"/>
          <a:chExt cx="0" cy="0"/>
        </a:xfrm>
      </p:grpSpPr>
      <p:sp>
        <p:nvSpPr>
          <p:cNvPr id="311" name="Google Shape;311;p10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106"/>
          <p:cNvSpPr txBox="1"/>
          <p:nvPr>
            <p:ph idx="1" type="body"/>
          </p:nvPr>
        </p:nvSpPr>
        <p:spPr>
          <a:xfrm>
            <a:off x="3281309" y="2522319"/>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3" name="Google Shape;313;p106"/>
          <p:cNvSpPr txBox="1"/>
          <p:nvPr>
            <p:ph idx="2" type="body"/>
          </p:nvPr>
        </p:nvSpPr>
        <p:spPr>
          <a:xfrm>
            <a:off x="6257518" y="2522319"/>
            <a:ext cx="25638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4" name="Google Shape;314;p106"/>
          <p:cNvSpPr txBox="1"/>
          <p:nvPr>
            <p:ph idx="3" type="body"/>
          </p:nvPr>
        </p:nvSpPr>
        <p:spPr>
          <a:xfrm>
            <a:off x="322650"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106"/>
          <p:cNvSpPr txBox="1"/>
          <p:nvPr>
            <p:ph idx="4" type="body"/>
          </p:nvPr>
        </p:nvSpPr>
        <p:spPr>
          <a:xfrm>
            <a:off x="3281309"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106"/>
          <p:cNvSpPr txBox="1"/>
          <p:nvPr>
            <p:ph idx="5" type="body"/>
          </p:nvPr>
        </p:nvSpPr>
        <p:spPr>
          <a:xfrm>
            <a:off x="6251668" y="3529939"/>
            <a:ext cx="2559300" cy="12156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106"/>
          <p:cNvSpPr txBox="1"/>
          <p:nvPr>
            <p:ph idx="6" type="body"/>
          </p:nvPr>
        </p:nvSpPr>
        <p:spPr>
          <a:xfrm>
            <a:off x="316800" y="2522319"/>
            <a:ext cx="25638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8" name="Google Shape;318;p106"/>
          <p:cNvSpPr/>
          <p:nvPr>
            <p:ph idx="7" type="pic"/>
          </p:nvPr>
        </p:nvSpPr>
        <p:spPr>
          <a:xfrm>
            <a:off x="316800" y="1163182"/>
            <a:ext cx="1044000" cy="1044000"/>
          </a:xfrm>
          <a:prstGeom prst="rect">
            <a:avLst/>
          </a:prstGeom>
          <a:noFill/>
          <a:ln>
            <a:noFill/>
          </a:ln>
        </p:spPr>
      </p:sp>
      <p:sp>
        <p:nvSpPr>
          <p:cNvPr id="319" name="Google Shape;319;p106"/>
          <p:cNvSpPr/>
          <p:nvPr>
            <p:ph idx="8" type="pic"/>
          </p:nvPr>
        </p:nvSpPr>
        <p:spPr>
          <a:xfrm>
            <a:off x="3268345" y="1163182"/>
            <a:ext cx="1044000" cy="1044000"/>
          </a:xfrm>
          <a:prstGeom prst="rect">
            <a:avLst/>
          </a:prstGeom>
          <a:noFill/>
          <a:ln>
            <a:noFill/>
          </a:ln>
        </p:spPr>
      </p:sp>
      <p:sp>
        <p:nvSpPr>
          <p:cNvPr id="320" name="Google Shape;320;p106"/>
          <p:cNvSpPr/>
          <p:nvPr>
            <p:ph idx="9" type="pic"/>
          </p:nvPr>
        </p:nvSpPr>
        <p:spPr>
          <a:xfrm>
            <a:off x="6243039" y="1163182"/>
            <a:ext cx="1044000" cy="10440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subhead, bullets">
  <p:cSld name="Title, 4 coloumns, subhead, bullets">
    <p:spTree>
      <p:nvGrpSpPr>
        <p:cNvPr id="321" name="Shape 321"/>
        <p:cNvGrpSpPr/>
        <p:nvPr/>
      </p:nvGrpSpPr>
      <p:grpSpPr>
        <a:xfrm>
          <a:off x="0" y="0"/>
          <a:ext cx="0" cy="0"/>
          <a:chOff x="0" y="0"/>
          <a:chExt cx="0" cy="0"/>
        </a:xfrm>
      </p:grpSpPr>
      <p:sp>
        <p:nvSpPr>
          <p:cNvPr id="322" name="Google Shape;322;p10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107"/>
          <p:cNvSpPr txBox="1"/>
          <p:nvPr>
            <p:ph idx="1" type="body"/>
          </p:nvPr>
        </p:nvSpPr>
        <p:spPr>
          <a:xfrm>
            <a:off x="2547824"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4" name="Google Shape;324;p107"/>
          <p:cNvSpPr txBox="1"/>
          <p:nvPr>
            <p:ph idx="2" type="body"/>
          </p:nvPr>
        </p:nvSpPr>
        <p:spPr>
          <a:xfrm>
            <a:off x="4778848"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p107"/>
          <p:cNvSpPr txBox="1"/>
          <p:nvPr>
            <p:ph idx="3" type="body"/>
          </p:nvPr>
        </p:nvSpPr>
        <p:spPr>
          <a:xfrm>
            <a:off x="322650"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107"/>
          <p:cNvSpPr txBox="1"/>
          <p:nvPr>
            <p:ph idx="4" type="body"/>
          </p:nvPr>
        </p:nvSpPr>
        <p:spPr>
          <a:xfrm>
            <a:off x="2549774"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107"/>
          <p:cNvSpPr txBox="1"/>
          <p:nvPr>
            <p:ph idx="5" type="body"/>
          </p:nvPr>
        </p:nvSpPr>
        <p:spPr>
          <a:xfrm>
            <a:off x="4776898"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107"/>
          <p:cNvSpPr txBox="1"/>
          <p:nvPr>
            <p:ph idx="6" type="body"/>
          </p:nvPr>
        </p:nvSpPr>
        <p:spPr>
          <a:xfrm>
            <a:off x="316800" y="1389522"/>
            <a:ext cx="18225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9" name="Google Shape;329;p107"/>
          <p:cNvSpPr txBox="1"/>
          <p:nvPr>
            <p:ph idx="7" type="body"/>
          </p:nvPr>
        </p:nvSpPr>
        <p:spPr>
          <a:xfrm>
            <a:off x="7009873" y="1389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0" name="Google Shape;330;p107"/>
          <p:cNvSpPr txBox="1"/>
          <p:nvPr>
            <p:ph idx="8" type="body"/>
          </p:nvPr>
        </p:nvSpPr>
        <p:spPr>
          <a:xfrm>
            <a:off x="7004023" y="2397141"/>
            <a:ext cx="1819200" cy="23109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icon, subhead, bullets">
  <p:cSld name="Title, 4 coloumns, icon, subhead, bullets">
    <p:spTree>
      <p:nvGrpSpPr>
        <p:cNvPr id="331" name="Shape 331"/>
        <p:cNvGrpSpPr/>
        <p:nvPr/>
      </p:nvGrpSpPr>
      <p:grpSpPr>
        <a:xfrm>
          <a:off x="0" y="0"/>
          <a:ext cx="0" cy="0"/>
          <a:chOff x="0" y="0"/>
          <a:chExt cx="0" cy="0"/>
        </a:xfrm>
      </p:grpSpPr>
      <p:sp>
        <p:nvSpPr>
          <p:cNvPr id="332" name="Google Shape;332;p108"/>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108"/>
          <p:cNvSpPr/>
          <p:nvPr>
            <p:ph idx="2" type="pic"/>
          </p:nvPr>
        </p:nvSpPr>
        <p:spPr>
          <a:xfrm>
            <a:off x="316800" y="1163182"/>
            <a:ext cx="1044000" cy="1044000"/>
          </a:xfrm>
          <a:prstGeom prst="rect">
            <a:avLst/>
          </a:prstGeom>
          <a:noFill/>
          <a:ln>
            <a:noFill/>
          </a:ln>
        </p:spPr>
      </p:sp>
      <p:sp>
        <p:nvSpPr>
          <p:cNvPr id="334" name="Google Shape;334;p108"/>
          <p:cNvSpPr/>
          <p:nvPr>
            <p:ph idx="3" type="pic"/>
          </p:nvPr>
        </p:nvSpPr>
        <p:spPr>
          <a:xfrm>
            <a:off x="2547824" y="1163182"/>
            <a:ext cx="1044000" cy="1044000"/>
          </a:xfrm>
          <a:prstGeom prst="rect">
            <a:avLst/>
          </a:prstGeom>
          <a:noFill/>
          <a:ln>
            <a:noFill/>
          </a:ln>
        </p:spPr>
      </p:sp>
      <p:sp>
        <p:nvSpPr>
          <p:cNvPr id="335" name="Google Shape;335;p108"/>
          <p:cNvSpPr/>
          <p:nvPr>
            <p:ph idx="4" type="pic"/>
          </p:nvPr>
        </p:nvSpPr>
        <p:spPr>
          <a:xfrm>
            <a:off x="4776898" y="1163182"/>
            <a:ext cx="1044000" cy="1044000"/>
          </a:xfrm>
          <a:prstGeom prst="rect">
            <a:avLst/>
          </a:prstGeom>
          <a:noFill/>
          <a:ln>
            <a:noFill/>
          </a:ln>
        </p:spPr>
      </p:sp>
      <p:sp>
        <p:nvSpPr>
          <p:cNvPr id="336" name="Google Shape;336;p108"/>
          <p:cNvSpPr txBox="1"/>
          <p:nvPr>
            <p:ph idx="1" type="body"/>
          </p:nvPr>
        </p:nvSpPr>
        <p:spPr>
          <a:xfrm>
            <a:off x="2547824" y="2433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7" name="Google Shape;337;p108"/>
          <p:cNvSpPr txBox="1"/>
          <p:nvPr>
            <p:ph idx="5" type="body"/>
          </p:nvPr>
        </p:nvSpPr>
        <p:spPr>
          <a:xfrm>
            <a:off x="4778848" y="2433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8" name="Google Shape;338;p108"/>
          <p:cNvSpPr txBox="1"/>
          <p:nvPr>
            <p:ph idx="6" type="body"/>
          </p:nvPr>
        </p:nvSpPr>
        <p:spPr>
          <a:xfrm>
            <a:off x="322650"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108"/>
          <p:cNvSpPr txBox="1"/>
          <p:nvPr>
            <p:ph idx="7" type="body"/>
          </p:nvPr>
        </p:nvSpPr>
        <p:spPr>
          <a:xfrm>
            <a:off x="2549774"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108"/>
          <p:cNvSpPr txBox="1"/>
          <p:nvPr>
            <p:ph idx="8" type="body"/>
          </p:nvPr>
        </p:nvSpPr>
        <p:spPr>
          <a:xfrm>
            <a:off x="4776898"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108"/>
          <p:cNvSpPr txBox="1"/>
          <p:nvPr>
            <p:ph idx="9" type="body"/>
          </p:nvPr>
        </p:nvSpPr>
        <p:spPr>
          <a:xfrm>
            <a:off x="316800" y="2433522"/>
            <a:ext cx="1822500" cy="82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2" name="Google Shape;342;p108"/>
          <p:cNvSpPr txBox="1"/>
          <p:nvPr>
            <p:ph idx="13" type="body"/>
          </p:nvPr>
        </p:nvSpPr>
        <p:spPr>
          <a:xfrm>
            <a:off x="7009873" y="2433522"/>
            <a:ext cx="1822500" cy="828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3" name="Google Shape;343;p108"/>
          <p:cNvSpPr txBox="1"/>
          <p:nvPr>
            <p:ph idx="14" type="body"/>
          </p:nvPr>
        </p:nvSpPr>
        <p:spPr>
          <a:xfrm>
            <a:off x="7004023" y="3441142"/>
            <a:ext cx="1819200" cy="11793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1000"/>
              </a:spcBef>
              <a:spcAft>
                <a:spcPts val="0"/>
              </a:spcAft>
              <a:buClr>
                <a:srgbClr val="0029FF"/>
              </a:buClr>
              <a:buSzPts val="1500"/>
              <a:buFont typeface="Arial"/>
              <a:buChar char="•"/>
              <a:defRPr b="0" sz="1500"/>
            </a:lvl1pPr>
            <a:lvl2pPr indent="-342900" lvl="1" marL="914400" algn="l">
              <a:lnSpc>
                <a:spcPct val="150000"/>
              </a:lnSpc>
              <a:spcBef>
                <a:spcPts val="500"/>
              </a:spcBef>
              <a:spcAft>
                <a:spcPts val="0"/>
              </a:spcAft>
              <a:buSzPts val="1800"/>
              <a:buChar char="•"/>
              <a:defRPr/>
            </a:lvl2pPr>
            <a:lvl3pPr indent="-342900" lvl="2" marL="1371600" algn="l">
              <a:lnSpc>
                <a:spcPct val="150000"/>
              </a:lnSpc>
              <a:spcBef>
                <a:spcPts val="500"/>
              </a:spcBef>
              <a:spcAft>
                <a:spcPts val="0"/>
              </a:spcAft>
              <a:buSzPts val="1800"/>
              <a:buChar char="•"/>
              <a:defRPr/>
            </a:lvl3pPr>
            <a:lvl4pPr indent="-342900" lvl="3" marL="1828800" algn="l">
              <a:lnSpc>
                <a:spcPct val="150000"/>
              </a:lnSpc>
              <a:spcBef>
                <a:spcPts val="500"/>
              </a:spcBef>
              <a:spcAft>
                <a:spcPts val="0"/>
              </a:spcAft>
              <a:buSzPts val="1800"/>
              <a:buChar char="•"/>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108"/>
          <p:cNvSpPr/>
          <p:nvPr>
            <p:ph idx="15" type="pic"/>
          </p:nvPr>
        </p:nvSpPr>
        <p:spPr>
          <a:xfrm>
            <a:off x="6999237" y="1163182"/>
            <a:ext cx="1044000" cy="10440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body copy">
  <p:cSld name="Title, 3 columns, icons, subhead, body copy">
    <p:spTree>
      <p:nvGrpSpPr>
        <p:cNvPr id="345" name="Shape 345"/>
        <p:cNvGrpSpPr/>
        <p:nvPr/>
      </p:nvGrpSpPr>
      <p:grpSpPr>
        <a:xfrm>
          <a:off x="0" y="0"/>
          <a:ext cx="0" cy="0"/>
          <a:chOff x="0" y="0"/>
          <a:chExt cx="0" cy="0"/>
        </a:xfrm>
      </p:grpSpPr>
      <p:sp>
        <p:nvSpPr>
          <p:cNvPr id="346" name="Google Shape;346;p109"/>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7" name="Google Shape;347;p109"/>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8" name="Google Shape;348;p109"/>
          <p:cNvSpPr txBox="1"/>
          <p:nvPr>
            <p:ph idx="2"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109"/>
          <p:cNvSpPr txBox="1"/>
          <p:nvPr>
            <p:ph idx="3"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0" name="Google Shape;350;p109"/>
          <p:cNvSpPr txBox="1"/>
          <p:nvPr>
            <p:ph idx="4"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109"/>
          <p:cNvSpPr txBox="1"/>
          <p:nvPr>
            <p:ph idx="5"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b="1" sz="18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2" name="Google Shape;352;p109"/>
          <p:cNvSpPr txBox="1"/>
          <p:nvPr>
            <p:ph idx="6"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109"/>
          <p:cNvSpPr/>
          <p:nvPr>
            <p:ph idx="7" type="pic"/>
          </p:nvPr>
        </p:nvSpPr>
        <p:spPr>
          <a:xfrm>
            <a:off x="316800" y="1049960"/>
            <a:ext cx="1521300" cy="1521900"/>
          </a:xfrm>
          <a:prstGeom prst="rect">
            <a:avLst/>
          </a:prstGeom>
          <a:noFill/>
          <a:ln>
            <a:noFill/>
          </a:ln>
        </p:spPr>
      </p:sp>
      <p:sp>
        <p:nvSpPr>
          <p:cNvPr id="354" name="Google Shape;354;p109"/>
          <p:cNvSpPr/>
          <p:nvPr>
            <p:ph idx="8" type="pic"/>
          </p:nvPr>
        </p:nvSpPr>
        <p:spPr>
          <a:xfrm>
            <a:off x="3262253" y="1049960"/>
            <a:ext cx="1521300" cy="1521900"/>
          </a:xfrm>
          <a:prstGeom prst="rect">
            <a:avLst/>
          </a:prstGeom>
          <a:noFill/>
          <a:ln>
            <a:noFill/>
          </a:ln>
        </p:spPr>
      </p:sp>
      <p:sp>
        <p:nvSpPr>
          <p:cNvPr id="355" name="Google Shape;355;p109"/>
          <p:cNvSpPr/>
          <p:nvPr>
            <p:ph idx="9" type="pic"/>
          </p:nvPr>
        </p:nvSpPr>
        <p:spPr>
          <a:xfrm>
            <a:off x="6207706" y="1049960"/>
            <a:ext cx="1521300" cy="1521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bullets">
  <p:cSld name="Title, 4 columns, icons, subhead, bullets">
    <p:spTree>
      <p:nvGrpSpPr>
        <p:cNvPr id="356" name="Shape 356"/>
        <p:cNvGrpSpPr/>
        <p:nvPr/>
      </p:nvGrpSpPr>
      <p:grpSpPr>
        <a:xfrm>
          <a:off x="0" y="0"/>
          <a:ext cx="0" cy="0"/>
          <a:chOff x="0" y="0"/>
          <a:chExt cx="0" cy="0"/>
        </a:xfrm>
      </p:grpSpPr>
      <p:sp>
        <p:nvSpPr>
          <p:cNvPr id="357" name="Google Shape;357;p110"/>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110"/>
          <p:cNvSpPr txBox="1"/>
          <p:nvPr>
            <p:ph idx="1" type="body"/>
          </p:nvPr>
        </p:nvSpPr>
        <p:spPr>
          <a:xfrm>
            <a:off x="316799"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9" name="Google Shape;359;p110"/>
          <p:cNvSpPr txBox="1"/>
          <p:nvPr>
            <p:ph idx="2" type="body"/>
          </p:nvPr>
        </p:nvSpPr>
        <p:spPr>
          <a:xfrm>
            <a:off x="316799"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110"/>
          <p:cNvSpPr txBox="1"/>
          <p:nvPr>
            <p:ph idx="3" type="body"/>
          </p:nvPr>
        </p:nvSpPr>
        <p:spPr>
          <a:xfrm>
            <a:off x="2544622"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1" name="Google Shape;361;p110"/>
          <p:cNvSpPr txBox="1"/>
          <p:nvPr>
            <p:ph idx="4" type="body"/>
          </p:nvPr>
        </p:nvSpPr>
        <p:spPr>
          <a:xfrm>
            <a:off x="2544622"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110"/>
          <p:cNvSpPr txBox="1"/>
          <p:nvPr>
            <p:ph idx="5" type="body"/>
          </p:nvPr>
        </p:nvSpPr>
        <p:spPr>
          <a:xfrm>
            <a:off x="4772445"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3" name="Google Shape;363;p110"/>
          <p:cNvSpPr txBox="1"/>
          <p:nvPr>
            <p:ph idx="6" type="body"/>
          </p:nvPr>
        </p:nvSpPr>
        <p:spPr>
          <a:xfrm>
            <a:off x="4772445"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110"/>
          <p:cNvSpPr txBox="1"/>
          <p:nvPr>
            <p:ph idx="7" type="body"/>
          </p:nvPr>
        </p:nvSpPr>
        <p:spPr>
          <a:xfrm>
            <a:off x="7000268" y="2883363"/>
            <a:ext cx="1825200" cy="61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700"/>
              <a:buNone/>
              <a:defRPr b="1" sz="17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5" name="Google Shape;365;p110"/>
          <p:cNvSpPr txBox="1"/>
          <p:nvPr>
            <p:ph idx="8" type="body"/>
          </p:nvPr>
        </p:nvSpPr>
        <p:spPr>
          <a:xfrm>
            <a:off x="7000268" y="3605050"/>
            <a:ext cx="1825200" cy="1208700"/>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500"/>
              </a:spcBef>
              <a:spcAft>
                <a:spcPts val="0"/>
              </a:spcAft>
              <a:buSzPts val="1300"/>
              <a:buChar char="•"/>
              <a:defRPr sz="1300"/>
            </a:lvl1pPr>
            <a:lvl2pPr indent="-311150" lvl="1" marL="914400" algn="l">
              <a:lnSpc>
                <a:spcPct val="100000"/>
              </a:lnSpc>
              <a:spcBef>
                <a:spcPts val="500"/>
              </a:spcBef>
              <a:spcAft>
                <a:spcPts val="0"/>
              </a:spcAft>
              <a:buSzPts val="1300"/>
              <a:buChar char="•"/>
              <a:defRPr sz="13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110"/>
          <p:cNvSpPr/>
          <p:nvPr>
            <p:ph idx="9" type="pic"/>
          </p:nvPr>
        </p:nvSpPr>
        <p:spPr>
          <a:xfrm>
            <a:off x="316799" y="1049960"/>
            <a:ext cx="1356600" cy="1356900"/>
          </a:xfrm>
          <a:prstGeom prst="rect">
            <a:avLst/>
          </a:prstGeom>
          <a:noFill/>
          <a:ln>
            <a:noFill/>
          </a:ln>
        </p:spPr>
      </p:sp>
      <p:sp>
        <p:nvSpPr>
          <p:cNvPr id="367" name="Google Shape;367;p110"/>
          <p:cNvSpPr/>
          <p:nvPr>
            <p:ph idx="13" type="pic"/>
          </p:nvPr>
        </p:nvSpPr>
        <p:spPr>
          <a:xfrm>
            <a:off x="2546855" y="1049960"/>
            <a:ext cx="1356600" cy="1356900"/>
          </a:xfrm>
          <a:prstGeom prst="rect">
            <a:avLst/>
          </a:prstGeom>
          <a:noFill/>
          <a:ln>
            <a:noFill/>
          </a:ln>
        </p:spPr>
      </p:sp>
      <p:sp>
        <p:nvSpPr>
          <p:cNvPr id="368" name="Google Shape;368;p110"/>
          <p:cNvSpPr/>
          <p:nvPr>
            <p:ph idx="14" type="pic"/>
          </p:nvPr>
        </p:nvSpPr>
        <p:spPr>
          <a:xfrm>
            <a:off x="4776911" y="1049960"/>
            <a:ext cx="1356600" cy="1356900"/>
          </a:xfrm>
          <a:prstGeom prst="rect">
            <a:avLst/>
          </a:prstGeom>
          <a:noFill/>
          <a:ln>
            <a:noFill/>
          </a:ln>
        </p:spPr>
      </p:sp>
      <p:sp>
        <p:nvSpPr>
          <p:cNvPr id="369" name="Google Shape;369;p110"/>
          <p:cNvSpPr/>
          <p:nvPr>
            <p:ph idx="15" type="pic"/>
          </p:nvPr>
        </p:nvSpPr>
        <p:spPr>
          <a:xfrm>
            <a:off x="7006966" y="1049960"/>
            <a:ext cx="1356600" cy="1356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1">
  <p:cSld name="Team/Speaker Slide 1">
    <p:spTree>
      <p:nvGrpSpPr>
        <p:cNvPr id="370" name="Shape 370"/>
        <p:cNvGrpSpPr/>
        <p:nvPr/>
      </p:nvGrpSpPr>
      <p:grpSpPr>
        <a:xfrm>
          <a:off x="0" y="0"/>
          <a:ext cx="0" cy="0"/>
          <a:chOff x="0" y="0"/>
          <a:chExt cx="0" cy="0"/>
        </a:xfrm>
      </p:grpSpPr>
      <p:sp>
        <p:nvSpPr>
          <p:cNvPr id="371" name="Google Shape;371;p111"/>
          <p:cNvSpPr/>
          <p:nvPr>
            <p:ph idx="2" type="pic"/>
          </p:nvPr>
        </p:nvSpPr>
        <p:spPr>
          <a:xfrm>
            <a:off x="1011216" y="1024523"/>
            <a:ext cx="3107700" cy="3107700"/>
          </a:xfrm>
          <a:prstGeom prst="ellipse">
            <a:avLst/>
          </a:prstGeom>
          <a:solidFill>
            <a:schemeClr val="lt1"/>
          </a:solidFill>
          <a:ln>
            <a:noFill/>
          </a:ln>
        </p:spPr>
      </p:sp>
      <p:pic>
        <p:nvPicPr>
          <p:cNvPr descr="Ein Bild, das Spiel, Uhr, Blume enthält.&#10;&#10;Automatisch generierte Beschreibung" id="372" name="Google Shape;372;p111"/>
          <p:cNvPicPr preferRelativeResize="0"/>
          <p:nvPr/>
        </p:nvPicPr>
        <p:blipFill rotWithShape="1">
          <a:blip r:embed="rId2">
            <a:alphaModFix/>
          </a:blip>
          <a:srcRect b="0" l="0" r="0" t="0"/>
          <a:stretch/>
        </p:blipFill>
        <p:spPr>
          <a:xfrm>
            <a:off x="397994" y="404647"/>
            <a:ext cx="4334205" cy="4334205"/>
          </a:xfrm>
          <a:prstGeom prst="rect">
            <a:avLst/>
          </a:prstGeom>
          <a:noFill/>
          <a:ln>
            <a:noFill/>
          </a:ln>
        </p:spPr>
      </p:pic>
      <p:pic>
        <p:nvPicPr>
          <p:cNvPr descr="Ein Bild, das Spiel, Uhr, Blume enthält.&#10;&#10;Automatisch generierte Beschreibung" id="373" name="Google Shape;373;p111"/>
          <p:cNvPicPr preferRelativeResize="0"/>
          <p:nvPr/>
        </p:nvPicPr>
        <p:blipFill rotWithShape="1">
          <a:blip r:embed="rId2">
            <a:alphaModFix/>
          </a:blip>
          <a:srcRect b="0" l="0" r="0" t="0"/>
          <a:stretch/>
        </p:blipFill>
        <p:spPr>
          <a:xfrm rot="8835738">
            <a:off x="708952" y="722260"/>
            <a:ext cx="3712288" cy="3712288"/>
          </a:xfrm>
          <a:prstGeom prst="rect">
            <a:avLst/>
          </a:prstGeom>
          <a:noFill/>
          <a:ln>
            <a:noFill/>
          </a:ln>
        </p:spPr>
      </p:pic>
      <p:sp>
        <p:nvSpPr>
          <p:cNvPr id="374" name="Google Shape;374;p111"/>
          <p:cNvSpPr txBox="1"/>
          <p:nvPr>
            <p:ph idx="1" type="body"/>
          </p:nvPr>
        </p:nvSpPr>
        <p:spPr>
          <a:xfrm>
            <a:off x="5173279" y="1149858"/>
            <a:ext cx="3395100" cy="1158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2500"/>
              <a:buNone/>
              <a:defRPr b="1" sz="25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5" name="Google Shape;375;p111"/>
          <p:cNvSpPr txBox="1"/>
          <p:nvPr>
            <p:ph idx="3" type="body"/>
          </p:nvPr>
        </p:nvSpPr>
        <p:spPr>
          <a:xfrm>
            <a:off x="5173279" y="2470216"/>
            <a:ext cx="3395100" cy="189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373"/>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37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2">
  <p:cSld name="Team/Speaker Slide 2">
    <p:spTree>
      <p:nvGrpSpPr>
        <p:cNvPr id="376" name="Shape 376"/>
        <p:cNvGrpSpPr/>
        <p:nvPr/>
      </p:nvGrpSpPr>
      <p:grpSpPr>
        <a:xfrm>
          <a:off x="0" y="0"/>
          <a:ext cx="0" cy="0"/>
          <a:chOff x="0" y="0"/>
          <a:chExt cx="0" cy="0"/>
        </a:xfrm>
      </p:grpSpPr>
      <p:sp>
        <p:nvSpPr>
          <p:cNvPr id="377" name="Google Shape;377;p112"/>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112"/>
          <p:cNvSpPr/>
          <p:nvPr>
            <p:ph idx="2" type="pic"/>
          </p:nvPr>
        </p:nvSpPr>
        <p:spPr>
          <a:xfrm>
            <a:off x="1470912" y="1151530"/>
            <a:ext cx="2085000" cy="2085000"/>
          </a:xfrm>
          <a:prstGeom prst="ellipse">
            <a:avLst/>
          </a:prstGeom>
          <a:solidFill>
            <a:schemeClr val="lt1"/>
          </a:solidFill>
          <a:ln>
            <a:noFill/>
          </a:ln>
        </p:spPr>
      </p:sp>
      <p:sp>
        <p:nvSpPr>
          <p:cNvPr id="379" name="Google Shape;379;p112"/>
          <p:cNvSpPr/>
          <p:nvPr>
            <p:ph idx="3" type="pic"/>
          </p:nvPr>
        </p:nvSpPr>
        <p:spPr>
          <a:xfrm>
            <a:off x="5507060" y="1151530"/>
            <a:ext cx="2085000" cy="2085000"/>
          </a:xfrm>
          <a:prstGeom prst="ellipse">
            <a:avLst/>
          </a:prstGeom>
          <a:solidFill>
            <a:schemeClr val="lt1"/>
          </a:solidFill>
          <a:ln>
            <a:noFill/>
          </a:ln>
        </p:spPr>
      </p:sp>
      <p:sp>
        <p:nvSpPr>
          <p:cNvPr id="380" name="Google Shape;380;p112"/>
          <p:cNvSpPr txBox="1"/>
          <p:nvPr>
            <p:ph idx="1" type="body"/>
          </p:nvPr>
        </p:nvSpPr>
        <p:spPr>
          <a:xfrm>
            <a:off x="795869" y="3607286"/>
            <a:ext cx="34251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1" name="Google Shape;381;p112"/>
          <p:cNvSpPr txBox="1"/>
          <p:nvPr>
            <p:ph idx="4" type="body"/>
          </p:nvPr>
        </p:nvSpPr>
        <p:spPr>
          <a:xfrm>
            <a:off x="795869" y="4065337"/>
            <a:ext cx="34251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112"/>
          <p:cNvSpPr txBox="1"/>
          <p:nvPr>
            <p:ph idx="5" type="body"/>
          </p:nvPr>
        </p:nvSpPr>
        <p:spPr>
          <a:xfrm>
            <a:off x="4837049" y="3607286"/>
            <a:ext cx="34251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200"/>
              <a:buNone/>
              <a:defRPr b="1" sz="22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3" name="Google Shape;383;p112"/>
          <p:cNvSpPr txBox="1"/>
          <p:nvPr>
            <p:ph idx="6" type="body"/>
          </p:nvPr>
        </p:nvSpPr>
        <p:spPr>
          <a:xfrm>
            <a:off x="4837049" y="4065337"/>
            <a:ext cx="34251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300"/>
              <a:buNone/>
              <a:defRPr sz="1300"/>
            </a:lvl1pPr>
            <a:lvl2pPr indent="-228600" lvl="1" marL="914400" algn="l">
              <a:lnSpc>
                <a:spcPct val="150000"/>
              </a:lnSpc>
              <a:spcBef>
                <a:spcPts val="500"/>
              </a:spcBef>
              <a:spcAft>
                <a:spcPts val="0"/>
              </a:spcAft>
              <a:buSzPts val="1600"/>
              <a:buNone/>
              <a:defRPr sz="1600"/>
            </a:lvl2pPr>
            <a:lvl3pPr indent="-228600" lvl="2" marL="1371600" algn="l">
              <a:lnSpc>
                <a:spcPct val="150000"/>
              </a:lnSpc>
              <a:spcBef>
                <a:spcPts val="500"/>
              </a:spcBef>
              <a:spcAft>
                <a:spcPts val="0"/>
              </a:spcAft>
              <a:buSzPts val="1600"/>
              <a:buNone/>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4">
  <p:cSld name="Team/Speaker Slide 4">
    <p:spTree>
      <p:nvGrpSpPr>
        <p:cNvPr id="384" name="Shape 384"/>
        <p:cNvGrpSpPr/>
        <p:nvPr/>
      </p:nvGrpSpPr>
      <p:grpSpPr>
        <a:xfrm>
          <a:off x="0" y="0"/>
          <a:ext cx="0" cy="0"/>
          <a:chOff x="0" y="0"/>
          <a:chExt cx="0" cy="0"/>
        </a:xfrm>
      </p:grpSpPr>
      <p:sp>
        <p:nvSpPr>
          <p:cNvPr id="385" name="Google Shape;385;p113"/>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113"/>
          <p:cNvSpPr/>
          <p:nvPr>
            <p:ph idx="2" type="pic"/>
          </p:nvPr>
        </p:nvSpPr>
        <p:spPr>
          <a:xfrm>
            <a:off x="384531" y="1285520"/>
            <a:ext cx="1838700" cy="1838700"/>
          </a:xfrm>
          <a:prstGeom prst="ellipse">
            <a:avLst/>
          </a:prstGeom>
          <a:solidFill>
            <a:schemeClr val="lt1"/>
          </a:solidFill>
          <a:ln>
            <a:noFill/>
          </a:ln>
        </p:spPr>
      </p:sp>
      <p:sp>
        <p:nvSpPr>
          <p:cNvPr id="387" name="Google Shape;387;p113"/>
          <p:cNvSpPr/>
          <p:nvPr>
            <p:ph idx="3" type="pic"/>
          </p:nvPr>
        </p:nvSpPr>
        <p:spPr>
          <a:xfrm>
            <a:off x="2563637" y="1285520"/>
            <a:ext cx="1838700" cy="1838700"/>
          </a:xfrm>
          <a:prstGeom prst="ellipse">
            <a:avLst/>
          </a:prstGeom>
          <a:solidFill>
            <a:schemeClr val="lt1"/>
          </a:solidFill>
          <a:ln>
            <a:noFill/>
          </a:ln>
        </p:spPr>
      </p:sp>
      <p:sp>
        <p:nvSpPr>
          <p:cNvPr id="388" name="Google Shape;388;p113"/>
          <p:cNvSpPr/>
          <p:nvPr>
            <p:ph idx="4" type="pic"/>
          </p:nvPr>
        </p:nvSpPr>
        <p:spPr>
          <a:xfrm>
            <a:off x="4741685" y="1285520"/>
            <a:ext cx="1838700" cy="1838700"/>
          </a:xfrm>
          <a:prstGeom prst="ellipse">
            <a:avLst/>
          </a:prstGeom>
          <a:solidFill>
            <a:schemeClr val="lt1"/>
          </a:solidFill>
          <a:ln>
            <a:noFill/>
          </a:ln>
        </p:spPr>
      </p:sp>
      <p:sp>
        <p:nvSpPr>
          <p:cNvPr id="389" name="Google Shape;389;p113"/>
          <p:cNvSpPr/>
          <p:nvPr>
            <p:ph idx="5" type="pic"/>
          </p:nvPr>
        </p:nvSpPr>
        <p:spPr>
          <a:xfrm>
            <a:off x="6920789" y="1285520"/>
            <a:ext cx="1838700" cy="1838700"/>
          </a:xfrm>
          <a:prstGeom prst="ellipse">
            <a:avLst/>
          </a:prstGeom>
          <a:solidFill>
            <a:schemeClr val="lt1"/>
          </a:solidFill>
          <a:ln>
            <a:noFill/>
          </a:ln>
        </p:spPr>
      </p:sp>
      <p:sp>
        <p:nvSpPr>
          <p:cNvPr id="390" name="Google Shape;390;p113"/>
          <p:cNvSpPr txBox="1"/>
          <p:nvPr>
            <p:ph idx="1" type="body"/>
          </p:nvPr>
        </p:nvSpPr>
        <p:spPr>
          <a:xfrm>
            <a:off x="316799"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1" name="Google Shape;391;p113"/>
          <p:cNvSpPr txBox="1"/>
          <p:nvPr>
            <p:ph idx="6" type="body"/>
          </p:nvPr>
        </p:nvSpPr>
        <p:spPr>
          <a:xfrm>
            <a:off x="316799"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113"/>
          <p:cNvSpPr txBox="1"/>
          <p:nvPr>
            <p:ph idx="7" type="body"/>
          </p:nvPr>
        </p:nvSpPr>
        <p:spPr>
          <a:xfrm>
            <a:off x="2492732"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3" name="Google Shape;393;p113"/>
          <p:cNvSpPr txBox="1"/>
          <p:nvPr>
            <p:ph idx="8" type="body"/>
          </p:nvPr>
        </p:nvSpPr>
        <p:spPr>
          <a:xfrm>
            <a:off x="2492732"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113"/>
          <p:cNvSpPr txBox="1"/>
          <p:nvPr>
            <p:ph idx="9" type="body"/>
          </p:nvPr>
        </p:nvSpPr>
        <p:spPr>
          <a:xfrm>
            <a:off x="4668665"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5" name="Google Shape;395;p113"/>
          <p:cNvSpPr txBox="1"/>
          <p:nvPr>
            <p:ph idx="13" type="body"/>
          </p:nvPr>
        </p:nvSpPr>
        <p:spPr>
          <a:xfrm>
            <a:off x="4668665"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113"/>
          <p:cNvSpPr txBox="1"/>
          <p:nvPr>
            <p:ph idx="14" type="body"/>
          </p:nvPr>
        </p:nvSpPr>
        <p:spPr>
          <a:xfrm>
            <a:off x="6844599" y="3510663"/>
            <a:ext cx="1980600" cy="2871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600"/>
              <a:buNone/>
              <a:defRPr b="1" sz="16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7" name="Google Shape;397;p113"/>
          <p:cNvSpPr txBox="1"/>
          <p:nvPr>
            <p:ph idx="15" type="body"/>
          </p:nvPr>
        </p:nvSpPr>
        <p:spPr>
          <a:xfrm>
            <a:off x="6844599" y="3968714"/>
            <a:ext cx="1980600" cy="7353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500"/>
              </a:spcBef>
              <a:spcAft>
                <a:spcPts val="0"/>
              </a:spcAft>
              <a:buSzPts val="1200"/>
              <a:buNone/>
              <a:defRPr sz="12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4">
  <p:cSld name="Black_CoverSlides_v04">
    <p:spTree>
      <p:nvGrpSpPr>
        <p:cNvPr id="29" name="Shape 29"/>
        <p:cNvGrpSpPr/>
        <p:nvPr/>
      </p:nvGrpSpPr>
      <p:grpSpPr>
        <a:xfrm>
          <a:off x="0" y="0"/>
          <a:ext cx="0" cy="0"/>
          <a:chOff x="0" y="0"/>
          <a:chExt cx="0" cy="0"/>
        </a:xfrm>
      </p:grpSpPr>
      <p:sp>
        <p:nvSpPr>
          <p:cNvPr id="30" name="Google Shape;30;p94"/>
          <p:cNvSpPr txBox="1"/>
          <p:nvPr>
            <p:ph type="title"/>
          </p:nvPr>
        </p:nvSpPr>
        <p:spPr>
          <a:xfrm>
            <a:off x="323972" y="1204956"/>
            <a:ext cx="7866600" cy="164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4000">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4"/>
          <p:cNvSpPr txBox="1"/>
          <p:nvPr>
            <p:ph idx="1" type="body"/>
          </p:nvPr>
        </p:nvSpPr>
        <p:spPr>
          <a:xfrm>
            <a:off x="323972" y="2980158"/>
            <a:ext cx="7866600" cy="840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4"/>
          <p:cNvSpPr txBox="1"/>
          <p:nvPr>
            <p:ph idx="2" type="body"/>
          </p:nvPr>
        </p:nvSpPr>
        <p:spPr>
          <a:xfrm>
            <a:off x="323972" y="4049919"/>
            <a:ext cx="78771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4"/>
          <p:cNvSpPr txBox="1"/>
          <p:nvPr>
            <p:ph idx="3" type="body"/>
          </p:nvPr>
        </p:nvSpPr>
        <p:spPr>
          <a:xfrm>
            <a:off x="323972" y="4279564"/>
            <a:ext cx="7877100" cy="256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highlight>
                  <a:srgbClr val="050707"/>
                </a:highlight>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94"/>
          <p:cNvSpPr txBox="1"/>
          <p:nvPr>
            <p:ph idx="4" type="body"/>
          </p:nvPr>
        </p:nvSpPr>
        <p:spPr>
          <a:xfrm>
            <a:off x="323972" y="343273"/>
            <a:ext cx="1181400" cy="496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2000"/>
              <a:buNone/>
              <a:defRPr>
                <a:solidFill>
                  <a:schemeClr val="dk1"/>
                </a:solidFil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5">
  <p:cSld name="Team/Speaker Slide 5">
    <p:spTree>
      <p:nvGrpSpPr>
        <p:cNvPr id="398" name="Shape 398"/>
        <p:cNvGrpSpPr/>
        <p:nvPr/>
      </p:nvGrpSpPr>
      <p:grpSpPr>
        <a:xfrm>
          <a:off x="0" y="0"/>
          <a:ext cx="0" cy="0"/>
          <a:chOff x="0" y="0"/>
          <a:chExt cx="0" cy="0"/>
        </a:xfrm>
      </p:grpSpPr>
      <p:sp>
        <p:nvSpPr>
          <p:cNvPr id="399" name="Google Shape;399;p114"/>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114"/>
          <p:cNvSpPr txBox="1"/>
          <p:nvPr>
            <p:ph idx="1" type="body"/>
          </p:nvPr>
        </p:nvSpPr>
        <p:spPr>
          <a:xfrm>
            <a:off x="316799"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114"/>
          <p:cNvSpPr txBox="1"/>
          <p:nvPr>
            <p:ph idx="2" type="body"/>
          </p:nvPr>
        </p:nvSpPr>
        <p:spPr>
          <a:xfrm>
            <a:off x="326959"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2" name="Google Shape;402;p114"/>
          <p:cNvSpPr/>
          <p:nvPr>
            <p:ph idx="3" type="pic"/>
          </p:nvPr>
        </p:nvSpPr>
        <p:spPr>
          <a:xfrm>
            <a:off x="371689" y="1330960"/>
            <a:ext cx="1219200" cy="1219200"/>
          </a:xfrm>
          <a:prstGeom prst="ellipse">
            <a:avLst/>
          </a:prstGeom>
          <a:solidFill>
            <a:schemeClr val="lt1"/>
          </a:solidFill>
          <a:ln>
            <a:noFill/>
          </a:ln>
        </p:spPr>
      </p:sp>
      <p:sp>
        <p:nvSpPr>
          <p:cNvPr id="403" name="Google Shape;403;p114"/>
          <p:cNvSpPr/>
          <p:nvPr>
            <p:ph idx="4" type="pic"/>
          </p:nvPr>
        </p:nvSpPr>
        <p:spPr>
          <a:xfrm>
            <a:off x="2178618" y="1330960"/>
            <a:ext cx="1219200" cy="1219200"/>
          </a:xfrm>
          <a:prstGeom prst="ellipse">
            <a:avLst/>
          </a:prstGeom>
          <a:solidFill>
            <a:schemeClr val="lt1"/>
          </a:solidFill>
          <a:ln>
            <a:noFill/>
          </a:ln>
        </p:spPr>
      </p:sp>
      <p:sp>
        <p:nvSpPr>
          <p:cNvPr id="404" name="Google Shape;404;p114"/>
          <p:cNvSpPr/>
          <p:nvPr>
            <p:ph idx="5" type="pic"/>
          </p:nvPr>
        </p:nvSpPr>
        <p:spPr>
          <a:xfrm>
            <a:off x="3978818" y="1330960"/>
            <a:ext cx="1219200" cy="1219200"/>
          </a:xfrm>
          <a:prstGeom prst="ellipse">
            <a:avLst/>
          </a:prstGeom>
          <a:solidFill>
            <a:schemeClr val="lt1"/>
          </a:solidFill>
          <a:ln>
            <a:noFill/>
          </a:ln>
        </p:spPr>
      </p:sp>
      <p:sp>
        <p:nvSpPr>
          <p:cNvPr id="405" name="Google Shape;405;p114"/>
          <p:cNvSpPr/>
          <p:nvPr>
            <p:ph idx="6" type="pic"/>
          </p:nvPr>
        </p:nvSpPr>
        <p:spPr>
          <a:xfrm>
            <a:off x="5779018" y="1330960"/>
            <a:ext cx="1219200" cy="1219200"/>
          </a:xfrm>
          <a:prstGeom prst="ellipse">
            <a:avLst/>
          </a:prstGeom>
          <a:solidFill>
            <a:schemeClr val="lt1"/>
          </a:solidFill>
          <a:ln>
            <a:noFill/>
          </a:ln>
        </p:spPr>
      </p:sp>
      <p:sp>
        <p:nvSpPr>
          <p:cNvPr id="406" name="Google Shape;406;p114"/>
          <p:cNvSpPr/>
          <p:nvPr>
            <p:ph idx="7" type="pic"/>
          </p:nvPr>
        </p:nvSpPr>
        <p:spPr>
          <a:xfrm>
            <a:off x="7579218" y="1330960"/>
            <a:ext cx="1219200" cy="1219200"/>
          </a:xfrm>
          <a:prstGeom prst="ellipse">
            <a:avLst/>
          </a:prstGeom>
          <a:solidFill>
            <a:schemeClr val="lt1"/>
          </a:solidFill>
          <a:ln>
            <a:noFill/>
          </a:ln>
        </p:spPr>
      </p:sp>
      <p:sp>
        <p:nvSpPr>
          <p:cNvPr id="407" name="Google Shape;407;p114"/>
          <p:cNvSpPr txBox="1"/>
          <p:nvPr>
            <p:ph idx="8" type="body"/>
          </p:nvPr>
        </p:nvSpPr>
        <p:spPr>
          <a:xfrm>
            <a:off x="21237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114"/>
          <p:cNvSpPr txBox="1"/>
          <p:nvPr>
            <p:ph idx="9" type="body"/>
          </p:nvPr>
        </p:nvSpPr>
        <p:spPr>
          <a:xfrm>
            <a:off x="21338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9" name="Google Shape;409;p114"/>
          <p:cNvSpPr txBox="1"/>
          <p:nvPr>
            <p:ph idx="13" type="body"/>
          </p:nvPr>
        </p:nvSpPr>
        <p:spPr>
          <a:xfrm>
            <a:off x="39239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114"/>
          <p:cNvSpPr txBox="1"/>
          <p:nvPr>
            <p:ph idx="14" type="body"/>
          </p:nvPr>
        </p:nvSpPr>
        <p:spPr>
          <a:xfrm>
            <a:off x="39340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1" name="Google Shape;411;p114"/>
          <p:cNvSpPr txBox="1"/>
          <p:nvPr>
            <p:ph idx="15" type="body"/>
          </p:nvPr>
        </p:nvSpPr>
        <p:spPr>
          <a:xfrm>
            <a:off x="57241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114"/>
          <p:cNvSpPr txBox="1"/>
          <p:nvPr>
            <p:ph idx="16" type="body"/>
          </p:nvPr>
        </p:nvSpPr>
        <p:spPr>
          <a:xfrm>
            <a:off x="57342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3" name="Google Shape;413;p114"/>
          <p:cNvSpPr txBox="1"/>
          <p:nvPr>
            <p:ph idx="17" type="body"/>
          </p:nvPr>
        </p:nvSpPr>
        <p:spPr>
          <a:xfrm>
            <a:off x="7524328" y="3441655"/>
            <a:ext cx="1329000" cy="92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50"/>
              <a:buNone/>
              <a:defRPr sz="105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4" name="Google Shape;414;p114"/>
          <p:cNvSpPr txBox="1"/>
          <p:nvPr>
            <p:ph idx="18" type="body"/>
          </p:nvPr>
        </p:nvSpPr>
        <p:spPr>
          <a:xfrm>
            <a:off x="7534488" y="2767856"/>
            <a:ext cx="1308900" cy="456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p:cSld name="Team/Speaker Slide 6">
    <p:spTree>
      <p:nvGrpSpPr>
        <p:cNvPr id="415" name="Shape 415"/>
        <p:cNvGrpSpPr/>
        <p:nvPr/>
      </p:nvGrpSpPr>
      <p:grpSpPr>
        <a:xfrm>
          <a:off x="0" y="0"/>
          <a:ext cx="0" cy="0"/>
          <a:chOff x="0" y="0"/>
          <a:chExt cx="0" cy="0"/>
        </a:xfrm>
      </p:grpSpPr>
      <p:sp>
        <p:nvSpPr>
          <p:cNvPr id="416" name="Google Shape;416;p11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115"/>
          <p:cNvSpPr/>
          <p:nvPr>
            <p:ph idx="2" type="pic"/>
          </p:nvPr>
        </p:nvSpPr>
        <p:spPr>
          <a:xfrm>
            <a:off x="1016879" y="797243"/>
            <a:ext cx="1219200" cy="1219200"/>
          </a:xfrm>
          <a:prstGeom prst="ellipse">
            <a:avLst/>
          </a:prstGeom>
          <a:solidFill>
            <a:schemeClr val="lt1"/>
          </a:solidFill>
          <a:ln>
            <a:noFill/>
          </a:ln>
        </p:spPr>
      </p:sp>
      <p:sp>
        <p:nvSpPr>
          <p:cNvPr id="418" name="Google Shape;418;p115"/>
          <p:cNvSpPr/>
          <p:nvPr>
            <p:ph idx="3" type="pic"/>
          </p:nvPr>
        </p:nvSpPr>
        <p:spPr>
          <a:xfrm>
            <a:off x="1016879" y="2899218"/>
            <a:ext cx="1219200" cy="1219200"/>
          </a:xfrm>
          <a:prstGeom prst="ellipse">
            <a:avLst/>
          </a:prstGeom>
          <a:solidFill>
            <a:schemeClr val="lt1"/>
          </a:solidFill>
          <a:ln>
            <a:noFill/>
          </a:ln>
        </p:spPr>
      </p:sp>
      <p:sp>
        <p:nvSpPr>
          <p:cNvPr id="419" name="Google Shape;419;p115"/>
          <p:cNvSpPr txBox="1"/>
          <p:nvPr>
            <p:ph idx="1" type="body"/>
          </p:nvPr>
        </p:nvSpPr>
        <p:spPr>
          <a:xfrm>
            <a:off x="316801" y="2178081"/>
            <a:ext cx="2619600" cy="205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0" name="Google Shape;420;p115"/>
          <p:cNvSpPr txBox="1"/>
          <p:nvPr>
            <p:ph idx="4" type="body"/>
          </p:nvPr>
        </p:nvSpPr>
        <p:spPr>
          <a:xfrm>
            <a:off x="316801"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1" name="Google Shape;421;p115"/>
          <p:cNvSpPr/>
          <p:nvPr>
            <p:ph idx="5" type="pic"/>
          </p:nvPr>
        </p:nvSpPr>
        <p:spPr>
          <a:xfrm>
            <a:off x="3920000" y="797243"/>
            <a:ext cx="1219200" cy="1219200"/>
          </a:xfrm>
          <a:prstGeom prst="ellipse">
            <a:avLst/>
          </a:prstGeom>
          <a:solidFill>
            <a:schemeClr val="lt1"/>
          </a:solidFill>
          <a:ln>
            <a:noFill/>
          </a:ln>
        </p:spPr>
      </p:sp>
      <p:sp>
        <p:nvSpPr>
          <p:cNvPr id="422" name="Google Shape;422;p115"/>
          <p:cNvSpPr/>
          <p:nvPr>
            <p:ph idx="6" type="pic"/>
          </p:nvPr>
        </p:nvSpPr>
        <p:spPr>
          <a:xfrm>
            <a:off x="3920000" y="2899218"/>
            <a:ext cx="1219200" cy="1219200"/>
          </a:xfrm>
          <a:prstGeom prst="ellipse">
            <a:avLst/>
          </a:prstGeom>
          <a:solidFill>
            <a:schemeClr val="lt1"/>
          </a:solidFill>
          <a:ln>
            <a:noFill/>
          </a:ln>
        </p:spPr>
      </p:sp>
      <p:sp>
        <p:nvSpPr>
          <p:cNvPr id="423" name="Google Shape;423;p115"/>
          <p:cNvSpPr txBox="1"/>
          <p:nvPr>
            <p:ph idx="7" type="body"/>
          </p:nvPr>
        </p:nvSpPr>
        <p:spPr>
          <a:xfrm>
            <a:off x="3219922" y="2178081"/>
            <a:ext cx="2619600" cy="216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4" name="Google Shape;424;p115"/>
          <p:cNvSpPr txBox="1"/>
          <p:nvPr>
            <p:ph idx="8" type="body"/>
          </p:nvPr>
        </p:nvSpPr>
        <p:spPr>
          <a:xfrm>
            <a:off x="3219922"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5" name="Google Shape;425;p115"/>
          <p:cNvSpPr/>
          <p:nvPr>
            <p:ph idx="9" type="pic"/>
          </p:nvPr>
        </p:nvSpPr>
        <p:spPr>
          <a:xfrm>
            <a:off x="6859564" y="797243"/>
            <a:ext cx="1219200" cy="1219200"/>
          </a:xfrm>
          <a:prstGeom prst="ellipse">
            <a:avLst/>
          </a:prstGeom>
          <a:solidFill>
            <a:schemeClr val="lt1"/>
          </a:solidFill>
          <a:ln>
            <a:noFill/>
          </a:ln>
        </p:spPr>
      </p:sp>
      <p:sp>
        <p:nvSpPr>
          <p:cNvPr id="426" name="Google Shape;426;p115"/>
          <p:cNvSpPr/>
          <p:nvPr>
            <p:ph idx="13" type="pic"/>
          </p:nvPr>
        </p:nvSpPr>
        <p:spPr>
          <a:xfrm>
            <a:off x="6859564" y="2899218"/>
            <a:ext cx="1219200" cy="1219200"/>
          </a:xfrm>
          <a:prstGeom prst="ellipse">
            <a:avLst/>
          </a:prstGeom>
          <a:solidFill>
            <a:schemeClr val="lt1"/>
          </a:solidFill>
          <a:ln>
            <a:noFill/>
          </a:ln>
        </p:spPr>
      </p:sp>
      <p:sp>
        <p:nvSpPr>
          <p:cNvPr id="427" name="Google Shape;427;p115"/>
          <p:cNvSpPr txBox="1"/>
          <p:nvPr>
            <p:ph idx="14" type="body"/>
          </p:nvPr>
        </p:nvSpPr>
        <p:spPr>
          <a:xfrm>
            <a:off x="6159486" y="2178081"/>
            <a:ext cx="2619600" cy="2160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 name="Google Shape;428;p115"/>
          <p:cNvSpPr txBox="1"/>
          <p:nvPr>
            <p:ph idx="15" type="body"/>
          </p:nvPr>
        </p:nvSpPr>
        <p:spPr>
          <a:xfrm>
            <a:off x="6159486" y="4262458"/>
            <a:ext cx="2619600" cy="239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9" name="Google Shape;429;p115"/>
          <p:cNvSpPr txBox="1"/>
          <p:nvPr>
            <p:ph idx="16" type="body"/>
          </p:nvPr>
        </p:nvSpPr>
        <p:spPr>
          <a:xfrm>
            <a:off x="316800" y="2414356"/>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115"/>
          <p:cNvSpPr txBox="1"/>
          <p:nvPr>
            <p:ph idx="17" type="body"/>
          </p:nvPr>
        </p:nvSpPr>
        <p:spPr>
          <a:xfrm>
            <a:off x="3219921" y="2414356"/>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115"/>
          <p:cNvSpPr txBox="1"/>
          <p:nvPr>
            <p:ph idx="18" type="body"/>
          </p:nvPr>
        </p:nvSpPr>
        <p:spPr>
          <a:xfrm>
            <a:off x="6159485" y="2414356"/>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115"/>
          <p:cNvSpPr txBox="1"/>
          <p:nvPr>
            <p:ph idx="19" type="body"/>
          </p:nvPr>
        </p:nvSpPr>
        <p:spPr>
          <a:xfrm>
            <a:off x="316800" y="4524618"/>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115"/>
          <p:cNvSpPr txBox="1"/>
          <p:nvPr>
            <p:ph idx="20" type="body"/>
          </p:nvPr>
        </p:nvSpPr>
        <p:spPr>
          <a:xfrm>
            <a:off x="3219921" y="4524618"/>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115"/>
          <p:cNvSpPr txBox="1"/>
          <p:nvPr>
            <p:ph idx="21" type="body"/>
          </p:nvPr>
        </p:nvSpPr>
        <p:spPr>
          <a:xfrm>
            <a:off x="6159485" y="4524618"/>
            <a:ext cx="2619600" cy="4539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Alternative">
  <p:cSld name="Team/Speaker Slide 6 Alternative">
    <p:spTree>
      <p:nvGrpSpPr>
        <p:cNvPr id="435" name="Shape 435"/>
        <p:cNvGrpSpPr/>
        <p:nvPr/>
      </p:nvGrpSpPr>
      <p:grpSpPr>
        <a:xfrm>
          <a:off x="0" y="0"/>
          <a:ext cx="0" cy="0"/>
          <a:chOff x="0" y="0"/>
          <a:chExt cx="0" cy="0"/>
        </a:xfrm>
      </p:grpSpPr>
      <p:sp>
        <p:nvSpPr>
          <p:cNvPr id="436" name="Google Shape;436;p11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116"/>
          <p:cNvSpPr/>
          <p:nvPr>
            <p:ph idx="2" type="pic"/>
          </p:nvPr>
        </p:nvSpPr>
        <p:spPr>
          <a:xfrm>
            <a:off x="316800" y="1277582"/>
            <a:ext cx="1183800" cy="1183800"/>
          </a:xfrm>
          <a:prstGeom prst="ellipse">
            <a:avLst/>
          </a:prstGeom>
          <a:solidFill>
            <a:schemeClr val="lt1"/>
          </a:solidFill>
          <a:ln>
            <a:noFill/>
          </a:ln>
        </p:spPr>
      </p:sp>
      <p:sp>
        <p:nvSpPr>
          <p:cNvPr id="438" name="Google Shape;438;p116"/>
          <p:cNvSpPr/>
          <p:nvPr>
            <p:ph idx="3" type="pic"/>
          </p:nvPr>
        </p:nvSpPr>
        <p:spPr>
          <a:xfrm>
            <a:off x="316800" y="3000818"/>
            <a:ext cx="1183800" cy="1183800"/>
          </a:xfrm>
          <a:prstGeom prst="ellipse">
            <a:avLst/>
          </a:prstGeom>
          <a:solidFill>
            <a:schemeClr val="lt1"/>
          </a:solidFill>
          <a:ln>
            <a:noFill/>
          </a:ln>
        </p:spPr>
      </p:sp>
      <p:sp>
        <p:nvSpPr>
          <p:cNvPr id="439" name="Google Shape;439;p116"/>
          <p:cNvSpPr txBox="1"/>
          <p:nvPr>
            <p:ph idx="1" type="body"/>
          </p:nvPr>
        </p:nvSpPr>
        <p:spPr>
          <a:xfrm>
            <a:off x="1641849" y="1328181"/>
            <a:ext cx="1342800" cy="508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0" name="Google Shape;440;p116"/>
          <p:cNvSpPr txBox="1"/>
          <p:nvPr>
            <p:ph idx="4" type="body"/>
          </p:nvPr>
        </p:nvSpPr>
        <p:spPr>
          <a:xfrm>
            <a:off x="1641849"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1" name="Google Shape;441;p116"/>
          <p:cNvSpPr/>
          <p:nvPr>
            <p:ph idx="5" type="pic"/>
          </p:nvPr>
        </p:nvSpPr>
        <p:spPr>
          <a:xfrm>
            <a:off x="3219921" y="1277582"/>
            <a:ext cx="1183800" cy="1183800"/>
          </a:xfrm>
          <a:prstGeom prst="ellipse">
            <a:avLst/>
          </a:prstGeom>
          <a:solidFill>
            <a:schemeClr val="lt1"/>
          </a:solidFill>
          <a:ln>
            <a:noFill/>
          </a:ln>
        </p:spPr>
      </p:sp>
      <p:sp>
        <p:nvSpPr>
          <p:cNvPr id="442" name="Google Shape;442;p116"/>
          <p:cNvSpPr/>
          <p:nvPr>
            <p:ph idx="6" type="pic"/>
          </p:nvPr>
        </p:nvSpPr>
        <p:spPr>
          <a:xfrm>
            <a:off x="3219921" y="3000818"/>
            <a:ext cx="1183800" cy="1183800"/>
          </a:xfrm>
          <a:prstGeom prst="ellipse">
            <a:avLst/>
          </a:prstGeom>
          <a:solidFill>
            <a:schemeClr val="lt1"/>
          </a:solidFill>
          <a:ln>
            <a:noFill/>
          </a:ln>
        </p:spPr>
      </p:sp>
      <p:sp>
        <p:nvSpPr>
          <p:cNvPr id="443" name="Google Shape;443;p116"/>
          <p:cNvSpPr txBox="1"/>
          <p:nvPr>
            <p:ph idx="7" type="body"/>
          </p:nvPr>
        </p:nvSpPr>
        <p:spPr>
          <a:xfrm>
            <a:off x="4544970" y="1313252"/>
            <a:ext cx="1342800" cy="5334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4" name="Google Shape;444;p116"/>
          <p:cNvSpPr txBox="1"/>
          <p:nvPr>
            <p:ph idx="8" type="body"/>
          </p:nvPr>
        </p:nvSpPr>
        <p:spPr>
          <a:xfrm>
            <a:off x="4544970"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5" name="Google Shape;445;p116"/>
          <p:cNvSpPr/>
          <p:nvPr>
            <p:ph idx="9" type="pic"/>
          </p:nvPr>
        </p:nvSpPr>
        <p:spPr>
          <a:xfrm>
            <a:off x="6159485" y="1277582"/>
            <a:ext cx="1183800" cy="1183800"/>
          </a:xfrm>
          <a:prstGeom prst="ellipse">
            <a:avLst/>
          </a:prstGeom>
          <a:solidFill>
            <a:schemeClr val="lt1"/>
          </a:solidFill>
          <a:ln>
            <a:noFill/>
          </a:ln>
        </p:spPr>
      </p:sp>
      <p:sp>
        <p:nvSpPr>
          <p:cNvPr id="446" name="Google Shape;446;p116"/>
          <p:cNvSpPr/>
          <p:nvPr>
            <p:ph idx="13" type="pic"/>
          </p:nvPr>
        </p:nvSpPr>
        <p:spPr>
          <a:xfrm>
            <a:off x="6159485" y="3000818"/>
            <a:ext cx="1183800" cy="1183800"/>
          </a:xfrm>
          <a:prstGeom prst="ellipse">
            <a:avLst/>
          </a:prstGeom>
          <a:solidFill>
            <a:schemeClr val="lt1"/>
          </a:solidFill>
          <a:ln>
            <a:noFill/>
          </a:ln>
        </p:spPr>
      </p:sp>
      <p:sp>
        <p:nvSpPr>
          <p:cNvPr id="447" name="Google Shape;447;p116"/>
          <p:cNvSpPr txBox="1"/>
          <p:nvPr>
            <p:ph idx="14" type="body"/>
          </p:nvPr>
        </p:nvSpPr>
        <p:spPr>
          <a:xfrm>
            <a:off x="7484534" y="1313252"/>
            <a:ext cx="1342800" cy="5334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8" name="Google Shape;448;p116"/>
          <p:cNvSpPr txBox="1"/>
          <p:nvPr>
            <p:ph idx="15" type="body"/>
          </p:nvPr>
        </p:nvSpPr>
        <p:spPr>
          <a:xfrm>
            <a:off x="7484534" y="2983884"/>
            <a:ext cx="1342800" cy="5922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SzPts val="1400"/>
              <a:buNone/>
              <a:defRPr b="1" sz="1400"/>
            </a:lvl1pPr>
            <a:lvl2pPr indent="-228600" lvl="1" marL="914400" algn="l">
              <a:lnSpc>
                <a:spcPct val="150000"/>
              </a:lnSpc>
              <a:spcBef>
                <a:spcPts val="500"/>
              </a:spcBef>
              <a:spcAft>
                <a:spcPts val="0"/>
              </a:spcAft>
              <a:buSzPts val="2000"/>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9" name="Google Shape;449;p116"/>
          <p:cNvSpPr txBox="1"/>
          <p:nvPr>
            <p:ph idx="16" type="body"/>
          </p:nvPr>
        </p:nvSpPr>
        <p:spPr>
          <a:xfrm>
            <a:off x="1641848" y="1945064"/>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116"/>
          <p:cNvSpPr txBox="1"/>
          <p:nvPr>
            <p:ph idx="17" type="body"/>
          </p:nvPr>
        </p:nvSpPr>
        <p:spPr>
          <a:xfrm>
            <a:off x="4544969" y="1945064"/>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116"/>
          <p:cNvSpPr txBox="1"/>
          <p:nvPr>
            <p:ph idx="18" type="body"/>
          </p:nvPr>
        </p:nvSpPr>
        <p:spPr>
          <a:xfrm>
            <a:off x="7484533" y="1945064"/>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116"/>
          <p:cNvSpPr txBox="1"/>
          <p:nvPr>
            <p:ph idx="19" type="body"/>
          </p:nvPr>
        </p:nvSpPr>
        <p:spPr>
          <a:xfrm>
            <a:off x="1641848" y="3676587"/>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116"/>
          <p:cNvSpPr txBox="1"/>
          <p:nvPr>
            <p:ph idx="20" type="body"/>
          </p:nvPr>
        </p:nvSpPr>
        <p:spPr>
          <a:xfrm>
            <a:off x="4544969" y="3676587"/>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116"/>
          <p:cNvSpPr txBox="1"/>
          <p:nvPr>
            <p:ph idx="21" type="body"/>
          </p:nvPr>
        </p:nvSpPr>
        <p:spPr>
          <a:xfrm>
            <a:off x="7484533" y="3676587"/>
            <a:ext cx="1342800" cy="453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SzPts val="1100"/>
              <a:buNone/>
              <a:defRPr sz="1100"/>
            </a:lvl1pPr>
            <a:lvl2pPr indent="-228600" lvl="1" marL="914400" algn="l">
              <a:lnSpc>
                <a:spcPct val="150000"/>
              </a:lnSpc>
              <a:spcBef>
                <a:spcPts val="500"/>
              </a:spcBef>
              <a:spcAft>
                <a:spcPts val="0"/>
              </a:spcAft>
              <a:buSzPts val="1600"/>
              <a:buNone/>
              <a:defRPr sz="16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p:cSld name="Big Quote">
    <p:spTree>
      <p:nvGrpSpPr>
        <p:cNvPr id="455" name="Shape 455"/>
        <p:cNvGrpSpPr/>
        <p:nvPr/>
      </p:nvGrpSpPr>
      <p:grpSpPr>
        <a:xfrm>
          <a:off x="0" y="0"/>
          <a:ext cx="0" cy="0"/>
          <a:chOff x="0" y="0"/>
          <a:chExt cx="0" cy="0"/>
        </a:xfrm>
      </p:grpSpPr>
      <p:sp>
        <p:nvSpPr>
          <p:cNvPr id="456" name="Google Shape;456;p117"/>
          <p:cNvSpPr txBox="1"/>
          <p:nvPr>
            <p:ph type="title"/>
          </p:nvPr>
        </p:nvSpPr>
        <p:spPr>
          <a:xfrm>
            <a:off x="316800" y="1541776"/>
            <a:ext cx="7029300" cy="2059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57" name="Google Shape;457;p117"/>
          <p:cNvPicPr preferRelativeResize="0"/>
          <p:nvPr/>
        </p:nvPicPr>
        <p:blipFill rotWithShape="1">
          <a:blip r:embed="rId2">
            <a:alphaModFix/>
          </a:blip>
          <a:srcRect b="0" l="0" r="0" t="0"/>
          <a:stretch/>
        </p:blipFill>
        <p:spPr>
          <a:xfrm>
            <a:off x="317731" y="593467"/>
            <a:ext cx="778123" cy="682488"/>
          </a:xfrm>
          <a:prstGeom prst="rect">
            <a:avLst/>
          </a:prstGeom>
          <a:noFill/>
          <a:ln>
            <a:noFill/>
          </a:ln>
        </p:spPr>
      </p:pic>
      <p:sp>
        <p:nvSpPr>
          <p:cNvPr id="458" name="Google Shape;458;p117"/>
          <p:cNvSpPr txBox="1"/>
          <p:nvPr>
            <p:ph idx="1" type="body"/>
          </p:nvPr>
        </p:nvSpPr>
        <p:spPr>
          <a:xfrm>
            <a:off x="316799" y="3942066"/>
            <a:ext cx="7029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circle with artwork">
  <p:cSld name="Title, image circle with artwork">
    <p:spTree>
      <p:nvGrpSpPr>
        <p:cNvPr id="459" name="Shape 459"/>
        <p:cNvGrpSpPr/>
        <p:nvPr/>
      </p:nvGrpSpPr>
      <p:grpSpPr>
        <a:xfrm>
          <a:off x="0" y="0"/>
          <a:ext cx="0" cy="0"/>
          <a:chOff x="0" y="0"/>
          <a:chExt cx="0" cy="0"/>
        </a:xfrm>
      </p:grpSpPr>
      <p:sp>
        <p:nvSpPr>
          <p:cNvPr id="460" name="Google Shape;460;p118"/>
          <p:cNvSpPr/>
          <p:nvPr>
            <p:ph idx="2" type="pic"/>
          </p:nvPr>
        </p:nvSpPr>
        <p:spPr>
          <a:xfrm>
            <a:off x="5107194" y="1006922"/>
            <a:ext cx="3107700" cy="3107700"/>
          </a:xfrm>
          <a:prstGeom prst="ellipse">
            <a:avLst/>
          </a:prstGeom>
          <a:solidFill>
            <a:schemeClr val="lt1"/>
          </a:solidFill>
          <a:ln>
            <a:noFill/>
          </a:ln>
        </p:spPr>
      </p:sp>
      <p:sp>
        <p:nvSpPr>
          <p:cNvPr id="461" name="Google Shape;461;p118"/>
          <p:cNvSpPr txBox="1"/>
          <p:nvPr>
            <p:ph type="title"/>
          </p:nvPr>
        </p:nvSpPr>
        <p:spPr>
          <a:xfrm>
            <a:off x="316801" y="726378"/>
            <a:ext cx="3779100" cy="3690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Ein Bild, das Spiel, Uhr, Blume enthält.&#10;&#10;Automatisch generierte Beschreibung" id="462" name="Google Shape;462;p118"/>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463" name="Google Shape;463;p118"/>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463"/>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46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with artwork">
  <p:cSld name="Body copy, image circle with artwork">
    <p:spTree>
      <p:nvGrpSpPr>
        <p:cNvPr id="464" name="Shape 464"/>
        <p:cNvGrpSpPr/>
        <p:nvPr/>
      </p:nvGrpSpPr>
      <p:grpSpPr>
        <a:xfrm>
          <a:off x="0" y="0"/>
          <a:ext cx="0" cy="0"/>
          <a:chOff x="0" y="0"/>
          <a:chExt cx="0" cy="0"/>
        </a:xfrm>
      </p:grpSpPr>
      <p:sp>
        <p:nvSpPr>
          <p:cNvPr id="465" name="Google Shape;465;p119"/>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119"/>
          <p:cNvSpPr/>
          <p:nvPr>
            <p:ph idx="2" type="pic"/>
          </p:nvPr>
        </p:nvSpPr>
        <p:spPr>
          <a:xfrm>
            <a:off x="5107194" y="1006922"/>
            <a:ext cx="3107700" cy="3107700"/>
          </a:xfrm>
          <a:prstGeom prst="ellipse">
            <a:avLst/>
          </a:prstGeom>
          <a:solidFill>
            <a:schemeClr val="lt1"/>
          </a:solidFill>
          <a:ln>
            <a:noFill/>
          </a:ln>
        </p:spPr>
      </p:sp>
      <p:pic>
        <p:nvPicPr>
          <p:cNvPr descr="Ein Bild, das Spiel, Uhr, Blume enthält.&#10;&#10;Automatisch generierte Beschreibung" id="467" name="Google Shape;467;p119"/>
          <p:cNvPicPr preferRelativeResize="0"/>
          <p:nvPr/>
        </p:nvPicPr>
        <p:blipFill rotWithShape="1">
          <a:blip r:embed="rId2">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468" name="Google Shape;468;p119"/>
          <p:cNvPicPr preferRelativeResize="0"/>
          <p:nvPr/>
        </p:nvPicPr>
        <p:blipFill rotWithShape="1">
          <a:blip r:embed="rId2">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468"/>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46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mage circle with artwork">
  <p:cSld name="Quote, image circle with artwork">
    <p:spTree>
      <p:nvGrpSpPr>
        <p:cNvPr id="469" name="Shape 469"/>
        <p:cNvGrpSpPr/>
        <p:nvPr/>
      </p:nvGrpSpPr>
      <p:grpSpPr>
        <a:xfrm>
          <a:off x="0" y="0"/>
          <a:ext cx="0" cy="0"/>
          <a:chOff x="0" y="0"/>
          <a:chExt cx="0" cy="0"/>
        </a:xfrm>
      </p:grpSpPr>
      <p:sp>
        <p:nvSpPr>
          <p:cNvPr id="470" name="Google Shape;470;p120"/>
          <p:cNvSpPr txBox="1"/>
          <p:nvPr>
            <p:ph type="title"/>
          </p:nvPr>
        </p:nvSpPr>
        <p:spPr>
          <a:xfrm>
            <a:off x="316801" y="1536142"/>
            <a:ext cx="3876900" cy="20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400"/>
              <a:buNone/>
              <a:defRPr sz="2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71" name="Google Shape;471;p120"/>
          <p:cNvPicPr preferRelativeResize="0"/>
          <p:nvPr/>
        </p:nvPicPr>
        <p:blipFill rotWithShape="1">
          <a:blip r:embed="rId2">
            <a:alphaModFix/>
          </a:blip>
          <a:srcRect b="0" l="0" r="0" t="0"/>
          <a:stretch/>
        </p:blipFill>
        <p:spPr>
          <a:xfrm>
            <a:off x="317538" y="709786"/>
            <a:ext cx="616672" cy="540880"/>
          </a:xfrm>
          <a:prstGeom prst="rect">
            <a:avLst/>
          </a:prstGeom>
          <a:noFill/>
          <a:ln>
            <a:noFill/>
          </a:ln>
        </p:spPr>
      </p:pic>
      <p:sp>
        <p:nvSpPr>
          <p:cNvPr id="472" name="Google Shape;472;p120"/>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120"/>
          <p:cNvSpPr/>
          <p:nvPr>
            <p:ph idx="2" type="pic"/>
          </p:nvPr>
        </p:nvSpPr>
        <p:spPr>
          <a:xfrm>
            <a:off x="5107194" y="1006922"/>
            <a:ext cx="3107700" cy="3107700"/>
          </a:xfrm>
          <a:prstGeom prst="ellipse">
            <a:avLst/>
          </a:prstGeom>
          <a:solidFill>
            <a:schemeClr val="lt1"/>
          </a:solidFill>
          <a:ln>
            <a:noFill/>
          </a:ln>
        </p:spPr>
      </p:sp>
      <p:pic>
        <p:nvPicPr>
          <p:cNvPr descr="Ein Bild, das Spiel, Uhr, Blume enthält.&#10;&#10;Automatisch generierte Beschreibung" id="474" name="Google Shape;474;p120"/>
          <p:cNvPicPr preferRelativeResize="0"/>
          <p:nvPr/>
        </p:nvPicPr>
        <p:blipFill rotWithShape="1">
          <a:blip r:embed="rId3">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475" name="Google Shape;475;p120"/>
          <p:cNvPicPr preferRelativeResize="0"/>
          <p:nvPr/>
        </p:nvPicPr>
        <p:blipFill rotWithShape="1">
          <a:blip r:embed="rId3">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475"/>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47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g image">
  <p:cSld name="Quote, bg image">
    <p:spTree>
      <p:nvGrpSpPr>
        <p:cNvPr id="476" name="Shape 476"/>
        <p:cNvGrpSpPr/>
        <p:nvPr/>
      </p:nvGrpSpPr>
      <p:grpSpPr>
        <a:xfrm>
          <a:off x="0" y="0"/>
          <a:ext cx="0" cy="0"/>
          <a:chOff x="0" y="0"/>
          <a:chExt cx="0" cy="0"/>
        </a:xfrm>
      </p:grpSpPr>
      <p:sp>
        <p:nvSpPr>
          <p:cNvPr id="477" name="Google Shape;477;p121"/>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78" name="Google Shape;478;p121"/>
          <p:cNvSpPr/>
          <p:nvPr>
            <p:ph idx="2" type="pic"/>
          </p:nvPr>
        </p:nvSpPr>
        <p:spPr>
          <a:xfrm>
            <a:off x="0" y="-3338"/>
            <a:ext cx="9565200" cy="5146800"/>
          </a:xfrm>
          <a:prstGeom prst="rect">
            <a:avLst/>
          </a:prstGeom>
          <a:noFill/>
          <a:ln>
            <a:noFill/>
          </a:ln>
        </p:spPr>
      </p:sp>
      <p:sp>
        <p:nvSpPr>
          <p:cNvPr id="479" name="Google Shape;479;p121"/>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80" name="Google Shape;480;p121"/>
          <p:cNvSpPr/>
          <p:nvPr/>
        </p:nvSpPr>
        <p:spPr>
          <a:xfrm>
            <a:off x="0" y="-3338"/>
            <a:ext cx="9565200" cy="5146800"/>
          </a:xfrm>
          <a:prstGeom prst="rect">
            <a:avLst/>
          </a:prstGeom>
          <a:solidFill>
            <a:schemeClr val="dk1">
              <a:alpha val="4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81" name="Google Shape;481;p121"/>
          <p:cNvSpPr txBox="1"/>
          <p:nvPr>
            <p:ph type="title"/>
          </p:nvPr>
        </p:nvSpPr>
        <p:spPr>
          <a:xfrm>
            <a:off x="316800" y="1536142"/>
            <a:ext cx="3966300" cy="205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4400"/>
              <a:buNone/>
              <a:defRPr sz="2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82" name="Google Shape;482;p121"/>
          <p:cNvPicPr preferRelativeResize="0"/>
          <p:nvPr/>
        </p:nvPicPr>
        <p:blipFill rotWithShape="1">
          <a:blip r:embed="rId2">
            <a:alphaModFix/>
          </a:blip>
          <a:srcRect b="0" l="0" r="0" t="0"/>
          <a:stretch/>
        </p:blipFill>
        <p:spPr>
          <a:xfrm>
            <a:off x="316800" y="712362"/>
            <a:ext cx="618148" cy="535728"/>
          </a:xfrm>
          <a:prstGeom prst="rect">
            <a:avLst/>
          </a:prstGeom>
          <a:noFill/>
          <a:ln>
            <a:noFill/>
          </a:ln>
        </p:spPr>
      </p:pic>
      <p:sp>
        <p:nvSpPr>
          <p:cNvPr id="483" name="Google Shape;483;p121"/>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400"/>
              <a:buNone/>
              <a:defRPr sz="1400">
                <a:solidFill>
                  <a:schemeClr val="lt1"/>
                </a:solidFill>
              </a:defRPr>
            </a:lvl1pPr>
            <a:lvl2pPr indent="-323850" lvl="1" marL="914400" algn="ctr">
              <a:lnSpc>
                <a:spcPct val="150000"/>
              </a:lnSpc>
              <a:spcBef>
                <a:spcPts val="500"/>
              </a:spcBef>
              <a:spcAft>
                <a:spcPts val="0"/>
              </a:spcAft>
              <a:buSzPts val="1500"/>
              <a:buChar char="•"/>
              <a:defRPr sz="1500"/>
            </a:lvl2pPr>
            <a:lvl3pPr indent="-330200" lvl="2" marL="1371600" algn="l">
              <a:lnSpc>
                <a:spcPct val="150000"/>
              </a:lnSpc>
              <a:spcBef>
                <a:spcPts val="500"/>
              </a:spcBef>
              <a:spcAft>
                <a:spcPts val="0"/>
              </a:spcAft>
              <a:buSzPts val="1600"/>
              <a:buChar char="•"/>
              <a:defRPr sz="1600"/>
            </a:lvl3pPr>
            <a:lvl4pPr indent="-330200" lvl="3" marL="1828800" algn="l">
              <a:lnSpc>
                <a:spcPct val="150000"/>
              </a:lnSpc>
              <a:spcBef>
                <a:spcPts val="500"/>
              </a:spcBef>
              <a:spcAft>
                <a:spcPts val="0"/>
              </a:spcAft>
              <a:buSzPts val="1600"/>
              <a:buChar char="•"/>
              <a:defRPr sz="1600"/>
            </a:lvl4pPr>
            <a:lvl5pPr indent="-330200" lvl="4" marL="2286000" algn="l">
              <a:lnSpc>
                <a:spcPct val="150000"/>
              </a:lnSpc>
              <a:spcBef>
                <a:spcPts val="500"/>
              </a:spcBef>
              <a:spcAft>
                <a:spcPts val="0"/>
              </a:spcAft>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121"/>
          <p:cNvSpPr txBox="1"/>
          <p:nvPr>
            <p:ph idx="3" type="body"/>
          </p:nvPr>
        </p:nvSpPr>
        <p:spPr>
          <a:xfrm>
            <a:off x="8515158" y="261937"/>
            <a:ext cx="367500" cy="38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SzPts val="2000"/>
              <a:buNone/>
              <a:defRPr>
                <a:solidFill>
                  <a:schemeClr val="dk1"/>
                </a:solidFill>
              </a:defRPr>
            </a:lvl1pPr>
            <a:lvl2pPr indent="-228600" lvl="1" marL="914400" algn="l">
              <a:lnSpc>
                <a:spcPct val="150000"/>
              </a:lnSpc>
              <a:spcBef>
                <a:spcPts val="500"/>
              </a:spcBef>
              <a:spcAft>
                <a:spcPts val="0"/>
              </a:spcAft>
              <a:buSzPts val="1800"/>
              <a:buNone/>
              <a:defRPr>
                <a:solidFill>
                  <a:schemeClr val="dk1"/>
                </a:solidFill>
              </a:defRPr>
            </a:lvl2pPr>
            <a:lvl3pPr indent="-228600" lvl="2" marL="1371600" algn="l">
              <a:lnSpc>
                <a:spcPct val="150000"/>
              </a:lnSpc>
              <a:spcBef>
                <a:spcPts val="500"/>
              </a:spcBef>
              <a:spcAft>
                <a:spcPts val="0"/>
              </a:spcAft>
              <a:buSzPts val="1600"/>
              <a:buNone/>
              <a:defRPr>
                <a:solidFill>
                  <a:schemeClr val="dk1"/>
                </a:solidFill>
              </a:defRPr>
            </a:lvl3pPr>
            <a:lvl4pPr indent="-228600" lvl="3" marL="1828800" algn="l">
              <a:lnSpc>
                <a:spcPct val="150000"/>
              </a:lnSpc>
              <a:spcBef>
                <a:spcPts val="500"/>
              </a:spcBef>
              <a:spcAft>
                <a:spcPts val="0"/>
              </a:spcAft>
              <a:buSzPts val="1400"/>
              <a:buNone/>
              <a:defRPr>
                <a:solidFill>
                  <a:schemeClr val="dk1"/>
                </a:solidFill>
              </a:defRPr>
            </a:lvl4pPr>
            <a:lvl5pPr indent="-228600" lvl="4" marL="2286000" algn="l">
              <a:lnSpc>
                <a:spcPct val="150000"/>
              </a:lnSpc>
              <a:spcBef>
                <a:spcPts val="500"/>
              </a:spcBef>
              <a:spcAft>
                <a:spcPts val="0"/>
              </a:spcAft>
              <a:buSzPts val="12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bg image">
  <p:cSld name="Body copy, bg image">
    <p:spTree>
      <p:nvGrpSpPr>
        <p:cNvPr id="485" name="Shape 485"/>
        <p:cNvGrpSpPr/>
        <p:nvPr/>
      </p:nvGrpSpPr>
      <p:grpSpPr>
        <a:xfrm>
          <a:off x="0" y="0"/>
          <a:ext cx="0" cy="0"/>
          <a:chOff x="0" y="0"/>
          <a:chExt cx="0" cy="0"/>
        </a:xfrm>
      </p:grpSpPr>
      <p:sp>
        <p:nvSpPr>
          <p:cNvPr id="486" name="Google Shape;486;p122"/>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87" name="Google Shape;487;p122"/>
          <p:cNvSpPr/>
          <p:nvPr>
            <p:ph idx="2" type="pic"/>
          </p:nvPr>
        </p:nvSpPr>
        <p:spPr>
          <a:xfrm>
            <a:off x="0" y="-3338"/>
            <a:ext cx="9565200" cy="5146800"/>
          </a:xfrm>
          <a:prstGeom prst="rect">
            <a:avLst/>
          </a:prstGeom>
          <a:noFill/>
          <a:ln>
            <a:noFill/>
          </a:ln>
        </p:spPr>
      </p:sp>
      <p:sp>
        <p:nvSpPr>
          <p:cNvPr id="488" name="Google Shape;488;p122"/>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89" name="Google Shape;489;p122"/>
          <p:cNvSpPr txBox="1"/>
          <p:nvPr>
            <p:ph idx="1" type="body"/>
          </p:nvPr>
        </p:nvSpPr>
        <p:spPr>
          <a:xfrm>
            <a:off x="315950" y="568948"/>
            <a:ext cx="4060800" cy="40056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2"/>
              </a:buClr>
              <a:buSzPts val="1800"/>
              <a:buFont typeface="Arial"/>
              <a:buNone/>
              <a:defRPr sz="18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90" name="Google Shape;490;p122"/>
          <p:cNvGrpSpPr/>
          <p:nvPr/>
        </p:nvGrpSpPr>
        <p:grpSpPr>
          <a:xfrm>
            <a:off x="8522419" y="271530"/>
            <a:ext cx="351033" cy="364571"/>
            <a:chOff x="59275" y="74425"/>
            <a:chExt cx="2865575" cy="2828325"/>
          </a:xfrm>
        </p:grpSpPr>
        <p:sp>
          <p:nvSpPr>
            <p:cNvPr id="491" name="Google Shape;491;p122"/>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2"/>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g image">
  <p:cSld name="Title, bullets, bg image">
    <p:spTree>
      <p:nvGrpSpPr>
        <p:cNvPr id="493" name="Shape 493"/>
        <p:cNvGrpSpPr/>
        <p:nvPr/>
      </p:nvGrpSpPr>
      <p:grpSpPr>
        <a:xfrm>
          <a:off x="0" y="0"/>
          <a:ext cx="0" cy="0"/>
          <a:chOff x="0" y="0"/>
          <a:chExt cx="0" cy="0"/>
        </a:xfrm>
      </p:grpSpPr>
      <p:sp>
        <p:nvSpPr>
          <p:cNvPr id="494" name="Google Shape;494;p123"/>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95" name="Google Shape;495;p123"/>
          <p:cNvSpPr/>
          <p:nvPr>
            <p:ph idx="2" type="pic"/>
          </p:nvPr>
        </p:nvSpPr>
        <p:spPr>
          <a:xfrm>
            <a:off x="0" y="-3338"/>
            <a:ext cx="9565200" cy="5146800"/>
          </a:xfrm>
          <a:prstGeom prst="rect">
            <a:avLst/>
          </a:prstGeom>
          <a:noFill/>
          <a:ln>
            <a:noFill/>
          </a:ln>
        </p:spPr>
      </p:sp>
      <p:sp>
        <p:nvSpPr>
          <p:cNvPr id="496" name="Google Shape;496;p123"/>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497" name="Google Shape;497;p123"/>
          <p:cNvSpPr txBox="1"/>
          <p:nvPr>
            <p:ph type="title"/>
          </p:nvPr>
        </p:nvSpPr>
        <p:spPr>
          <a:xfrm>
            <a:off x="316799" y="274638"/>
            <a:ext cx="40608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123"/>
          <p:cNvSpPr txBox="1"/>
          <p:nvPr>
            <p:ph idx="1" type="body"/>
          </p:nvPr>
        </p:nvSpPr>
        <p:spPr>
          <a:xfrm>
            <a:off x="315949" y="1370013"/>
            <a:ext cx="4060800" cy="32622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000"/>
              </a:spcBef>
              <a:spcAft>
                <a:spcPts val="0"/>
              </a:spcAft>
              <a:buClr>
                <a:srgbClr val="0029FF"/>
              </a:buClr>
              <a:buSzPts val="1600"/>
              <a:buFont typeface="Arial"/>
              <a:buChar char="•"/>
              <a:defRPr sz="1600"/>
            </a:lvl1pPr>
            <a:lvl2pPr indent="-342900" lvl="1" marL="914400" algn="l">
              <a:lnSpc>
                <a:spcPct val="150000"/>
              </a:lnSpc>
              <a:spcBef>
                <a:spcPts val="500"/>
              </a:spcBef>
              <a:spcAft>
                <a:spcPts val="0"/>
              </a:spcAft>
              <a:buSzPts val="1800"/>
              <a:buFont typeface="Arial"/>
              <a:buChar char="•"/>
              <a:defRPr/>
            </a:lvl2pPr>
            <a:lvl3pPr indent="-330200" lvl="2" marL="1371600" algn="l">
              <a:lnSpc>
                <a:spcPct val="150000"/>
              </a:lnSpc>
              <a:spcBef>
                <a:spcPts val="500"/>
              </a:spcBef>
              <a:spcAft>
                <a:spcPts val="0"/>
              </a:spcAft>
              <a:buSzPts val="1600"/>
              <a:buFont typeface="Arial"/>
              <a:buChar char="•"/>
              <a:defRPr/>
            </a:lvl3pPr>
            <a:lvl4pPr indent="-317500" lvl="3" marL="1828800" algn="l">
              <a:lnSpc>
                <a:spcPct val="150000"/>
              </a:lnSpc>
              <a:spcBef>
                <a:spcPts val="500"/>
              </a:spcBef>
              <a:spcAft>
                <a:spcPts val="0"/>
              </a:spcAft>
              <a:buSzPts val="1400"/>
              <a:buFont typeface="Arial"/>
              <a:buChar char="•"/>
              <a:defRPr/>
            </a:lvl4pPr>
            <a:lvl5pPr indent="-304800" lvl="4" marL="2286000" algn="l">
              <a:lnSpc>
                <a:spcPct val="15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99" name="Google Shape;499;p123"/>
          <p:cNvGrpSpPr/>
          <p:nvPr/>
        </p:nvGrpSpPr>
        <p:grpSpPr>
          <a:xfrm>
            <a:off x="8522419" y="271530"/>
            <a:ext cx="351033" cy="364571"/>
            <a:chOff x="59275" y="74425"/>
            <a:chExt cx="2865575" cy="2828325"/>
          </a:xfrm>
        </p:grpSpPr>
        <p:sp>
          <p:nvSpPr>
            <p:cNvPr id="500" name="Google Shape;500;p123"/>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3"/>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6">
  <p:cSld name="Black_CoverSlides_v06">
    <p:spTree>
      <p:nvGrpSpPr>
        <p:cNvPr id="35" name="Shape 35"/>
        <p:cNvGrpSpPr/>
        <p:nvPr/>
      </p:nvGrpSpPr>
      <p:grpSpPr>
        <a:xfrm>
          <a:off x="0" y="0"/>
          <a:ext cx="0" cy="0"/>
          <a:chOff x="0" y="0"/>
          <a:chExt cx="0" cy="0"/>
        </a:xfrm>
      </p:grpSpPr>
      <p:sp>
        <p:nvSpPr>
          <p:cNvPr id="36" name="Google Shape;36;p95"/>
          <p:cNvSpPr/>
          <p:nvPr/>
        </p:nvSpPr>
        <p:spPr>
          <a:xfrm>
            <a:off x="5054421" y="607825"/>
            <a:ext cx="1497000" cy="1497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pic>
        <p:nvPicPr>
          <p:cNvPr descr="Ein Bild, das computer, Computer, erleuchtet, Licht enthält.&#10;&#10;Automatisch generierte Beschreibung" id="37" name="Google Shape;37;p95"/>
          <p:cNvPicPr preferRelativeResize="0"/>
          <p:nvPr/>
        </p:nvPicPr>
        <p:blipFill rotWithShape="1">
          <a:blip r:embed="rId2">
            <a:alphaModFix/>
          </a:blip>
          <a:srcRect b="6959" l="30230" r="0" t="0"/>
          <a:stretch/>
        </p:blipFill>
        <p:spPr>
          <a:xfrm flipH="1">
            <a:off x="4501053" y="695463"/>
            <a:ext cx="5270453" cy="3953567"/>
          </a:xfrm>
          <a:prstGeom prst="rect">
            <a:avLst/>
          </a:prstGeom>
          <a:noFill/>
          <a:ln>
            <a:noFill/>
          </a:ln>
        </p:spPr>
      </p:pic>
      <p:pic>
        <p:nvPicPr>
          <p:cNvPr id="38" name="Google Shape;38;p95"/>
          <p:cNvPicPr preferRelativeResize="0"/>
          <p:nvPr/>
        </p:nvPicPr>
        <p:blipFill rotWithShape="1">
          <a:blip r:embed="rId3">
            <a:alphaModFix/>
          </a:blip>
          <a:srcRect b="0" l="0" r="0" t="0"/>
          <a:stretch/>
        </p:blipFill>
        <p:spPr>
          <a:xfrm>
            <a:off x="5981302" y="695463"/>
            <a:ext cx="2332404" cy="1792496"/>
          </a:xfrm>
          <a:prstGeom prst="rect">
            <a:avLst/>
          </a:prstGeom>
          <a:noFill/>
          <a:ln>
            <a:noFill/>
          </a:ln>
        </p:spPr>
      </p:pic>
      <p:pic>
        <p:nvPicPr>
          <p:cNvPr id="39" name="Google Shape;39;p95"/>
          <p:cNvPicPr preferRelativeResize="0"/>
          <p:nvPr/>
        </p:nvPicPr>
        <p:blipFill rotWithShape="1">
          <a:blip r:embed="rId4">
            <a:alphaModFix/>
          </a:blip>
          <a:srcRect b="0" l="0" r="0" t="0"/>
          <a:stretch/>
        </p:blipFill>
        <p:spPr>
          <a:xfrm>
            <a:off x="4901453" y="2017151"/>
            <a:ext cx="3750909" cy="2199818"/>
          </a:xfrm>
          <a:prstGeom prst="rect">
            <a:avLst/>
          </a:prstGeom>
          <a:noFill/>
          <a:ln>
            <a:noFill/>
          </a:ln>
        </p:spPr>
      </p:pic>
      <p:pic>
        <p:nvPicPr>
          <p:cNvPr descr="Ein Bild, das Straße, Auto, klein, sitzend enthält.&#10;&#10;Automatisch generierte Beschreibung" id="40" name="Google Shape;40;p95"/>
          <p:cNvPicPr preferRelativeResize="0"/>
          <p:nvPr/>
        </p:nvPicPr>
        <p:blipFill rotWithShape="1">
          <a:blip r:embed="rId5">
            <a:alphaModFix/>
          </a:blip>
          <a:srcRect b="0" l="0" r="0" t="0"/>
          <a:stretch/>
        </p:blipFill>
        <p:spPr>
          <a:xfrm>
            <a:off x="4461747" y="2466999"/>
            <a:ext cx="3854904" cy="1310667"/>
          </a:xfrm>
          <a:prstGeom prst="rect">
            <a:avLst/>
          </a:prstGeom>
          <a:noFill/>
          <a:ln>
            <a:noFill/>
          </a:ln>
        </p:spPr>
      </p:pic>
      <p:sp>
        <p:nvSpPr>
          <p:cNvPr id="41" name="Google Shape;41;p95"/>
          <p:cNvSpPr txBox="1"/>
          <p:nvPr>
            <p:ph type="title"/>
          </p:nvPr>
        </p:nvSpPr>
        <p:spPr>
          <a:xfrm>
            <a:off x="323972" y="1187865"/>
            <a:ext cx="40002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5"/>
          <p:cNvSpPr txBox="1"/>
          <p:nvPr>
            <p:ph idx="1" type="body"/>
          </p:nvPr>
        </p:nvSpPr>
        <p:spPr>
          <a:xfrm>
            <a:off x="323972" y="4212420"/>
            <a:ext cx="4005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95"/>
          <p:cNvSpPr txBox="1"/>
          <p:nvPr>
            <p:ph idx="2" type="body"/>
          </p:nvPr>
        </p:nvSpPr>
        <p:spPr>
          <a:xfrm>
            <a:off x="323972" y="4422111"/>
            <a:ext cx="4005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95"/>
          <p:cNvSpPr txBox="1"/>
          <p:nvPr>
            <p:ph idx="3" type="body"/>
          </p:nvPr>
        </p:nvSpPr>
        <p:spPr>
          <a:xfrm>
            <a:off x="323973" y="2870278"/>
            <a:ext cx="40002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45" name="Google Shape;45;p95"/>
          <p:cNvPicPr preferRelativeResize="0"/>
          <p:nvPr/>
        </p:nvPicPr>
        <p:blipFill rotWithShape="1">
          <a:blip r:embed="rId6">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black bg">
  <p:cSld name="Thank you 2, black bg">
    <p:spTree>
      <p:nvGrpSpPr>
        <p:cNvPr id="505" name="Shape 505"/>
        <p:cNvGrpSpPr/>
        <p:nvPr/>
      </p:nvGrpSpPr>
      <p:grpSpPr>
        <a:xfrm>
          <a:off x="0" y="0"/>
          <a:ext cx="0" cy="0"/>
          <a:chOff x="0" y="0"/>
          <a:chExt cx="0" cy="0"/>
        </a:xfrm>
      </p:grpSpPr>
      <p:pic>
        <p:nvPicPr>
          <p:cNvPr id="506" name="Google Shape;506;p35"/>
          <p:cNvPicPr preferRelativeResize="0"/>
          <p:nvPr/>
        </p:nvPicPr>
        <p:blipFill rotWithShape="1">
          <a:blip r:embed="rId2">
            <a:alphaModFix/>
          </a:blip>
          <a:srcRect b="0" l="13598" r="10888" t="0"/>
          <a:stretch/>
        </p:blipFill>
        <p:spPr>
          <a:xfrm rot="5400000">
            <a:off x="3212067" y="-659547"/>
            <a:ext cx="5143498" cy="6462595"/>
          </a:xfrm>
          <a:prstGeom prst="rect">
            <a:avLst/>
          </a:prstGeom>
          <a:noFill/>
          <a:ln>
            <a:noFill/>
          </a:ln>
        </p:spPr>
      </p:pic>
      <p:sp>
        <p:nvSpPr>
          <p:cNvPr id="507" name="Google Shape;507;p35"/>
          <p:cNvSpPr txBox="1"/>
          <p:nvPr>
            <p:ph type="title"/>
          </p:nvPr>
        </p:nvSpPr>
        <p:spPr>
          <a:xfrm>
            <a:off x="316800" y="2128759"/>
            <a:ext cx="5181300" cy="8859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35"/>
          <p:cNvSpPr txBox="1"/>
          <p:nvPr>
            <p:ph idx="1" type="body"/>
          </p:nvPr>
        </p:nvSpPr>
        <p:spPr>
          <a:xfrm>
            <a:off x="323972" y="3093739"/>
            <a:ext cx="5181300" cy="437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9" name="Google Shape;509;p35"/>
          <p:cNvPicPr preferRelativeResize="0"/>
          <p:nvPr/>
        </p:nvPicPr>
        <p:blipFill rotWithShape="1">
          <a:blip r:embed="rId3">
            <a:alphaModFix/>
          </a:blip>
          <a:srcRect b="0" l="0" r="0" t="0"/>
          <a:stretch/>
        </p:blipFill>
        <p:spPr>
          <a:xfrm>
            <a:off x="316800" y="343273"/>
            <a:ext cx="1181507" cy="50613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black bg">
  <p:cSld name="Thank you 1, black bg">
    <p:spTree>
      <p:nvGrpSpPr>
        <p:cNvPr id="510" name="Shape 510"/>
        <p:cNvGrpSpPr/>
        <p:nvPr/>
      </p:nvGrpSpPr>
      <p:grpSpPr>
        <a:xfrm>
          <a:off x="0" y="0"/>
          <a:ext cx="0" cy="0"/>
          <a:chOff x="0" y="0"/>
          <a:chExt cx="0" cy="0"/>
        </a:xfrm>
      </p:grpSpPr>
      <p:sp>
        <p:nvSpPr>
          <p:cNvPr id="511" name="Google Shape;511;p61"/>
          <p:cNvSpPr txBox="1"/>
          <p:nvPr>
            <p:ph type="title"/>
          </p:nvPr>
        </p:nvSpPr>
        <p:spPr>
          <a:xfrm>
            <a:off x="316800" y="2128759"/>
            <a:ext cx="5181300" cy="8859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61"/>
          <p:cNvSpPr txBox="1"/>
          <p:nvPr>
            <p:ph idx="1" type="body"/>
          </p:nvPr>
        </p:nvSpPr>
        <p:spPr>
          <a:xfrm>
            <a:off x="323972" y="3093739"/>
            <a:ext cx="5181300" cy="437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3" name="Google Shape;513;p61"/>
          <p:cNvPicPr preferRelativeResize="0"/>
          <p:nvPr/>
        </p:nvPicPr>
        <p:blipFill rotWithShape="1">
          <a:blip r:embed="rId2">
            <a:alphaModFix/>
          </a:blip>
          <a:srcRect b="0" l="0" r="0" t="0"/>
          <a:stretch/>
        </p:blipFill>
        <p:spPr>
          <a:xfrm>
            <a:off x="316800" y="343273"/>
            <a:ext cx="1181507" cy="50613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3, black bg">
  <p:cSld name="Thank you 3, black bg">
    <p:spTree>
      <p:nvGrpSpPr>
        <p:cNvPr id="514" name="Shape 514"/>
        <p:cNvGrpSpPr/>
        <p:nvPr/>
      </p:nvGrpSpPr>
      <p:grpSpPr>
        <a:xfrm>
          <a:off x="0" y="0"/>
          <a:ext cx="0" cy="0"/>
          <a:chOff x="0" y="0"/>
          <a:chExt cx="0" cy="0"/>
        </a:xfrm>
      </p:grpSpPr>
      <p:sp>
        <p:nvSpPr>
          <p:cNvPr id="515" name="Google Shape;515;p62"/>
          <p:cNvSpPr txBox="1"/>
          <p:nvPr>
            <p:ph type="title"/>
          </p:nvPr>
        </p:nvSpPr>
        <p:spPr>
          <a:xfrm>
            <a:off x="333498" y="2128759"/>
            <a:ext cx="8477100" cy="885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400"/>
              <a:buNone/>
              <a:defRPr sz="4000">
                <a:highlight>
                  <a:srgbClr val="050707"/>
                </a:high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ack text">
  <p:cSld name="Big black text">
    <p:spTree>
      <p:nvGrpSpPr>
        <p:cNvPr id="520" name="Shape 520"/>
        <p:cNvGrpSpPr/>
        <p:nvPr/>
      </p:nvGrpSpPr>
      <p:grpSpPr>
        <a:xfrm>
          <a:off x="0" y="0"/>
          <a:ext cx="0" cy="0"/>
          <a:chOff x="0" y="0"/>
          <a:chExt cx="0" cy="0"/>
        </a:xfrm>
      </p:grpSpPr>
      <p:sp>
        <p:nvSpPr>
          <p:cNvPr id="521" name="Google Shape;521;p37"/>
          <p:cNvSpPr txBox="1"/>
          <p:nvPr>
            <p:ph type="title"/>
          </p:nvPr>
        </p:nvSpPr>
        <p:spPr>
          <a:xfrm>
            <a:off x="316800" y="726378"/>
            <a:ext cx="8510400" cy="3690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ody copy, white box left, bg image">
    <p:spTree>
      <p:nvGrpSpPr>
        <p:cNvPr id="522" name="Shape 522"/>
        <p:cNvGrpSpPr/>
        <p:nvPr/>
      </p:nvGrpSpPr>
      <p:grpSpPr>
        <a:xfrm>
          <a:off x="0" y="0"/>
          <a:ext cx="0" cy="0"/>
          <a:chOff x="0" y="0"/>
          <a:chExt cx="0" cy="0"/>
        </a:xfrm>
      </p:grpSpPr>
      <p:sp>
        <p:nvSpPr>
          <p:cNvPr id="523" name="Google Shape;523;p45"/>
          <p:cNvSpPr/>
          <p:nvPr>
            <p:ph idx="2" type="pic"/>
          </p:nvPr>
        </p:nvSpPr>
        <p:spPr>
          <a:xfrm>
            <a:off x="0" y="-3338"/>
            <a:ext cx="9144000" cy="5146800"/>
          </a:xfrm>
          <a:prstGeom prst="rect">
            <a:avLst/>
          </a:prstGeom>
          <a:solidFill>
            <a:srgbClr val="F2F2F2"/>
          </a:solidFill>
          <a:ln>
            <a:noFill/>
          </a:ln>
        </p:spPr>
      </p:sp>
      <p:sp>
        <p:nvSpPr>
          <p:cNvPr id="524" name="Google Shape;524;p45"/>
          <p:cNvSpPr txBox="1"/>
          <p:nvPr>
            <p:ph idx="1" type="body"/>
          </p:nvPr>
        </p:nvSpPr>
        <p:spPr>
          <a:xfrm>
            <a:off x="5376375" y="357352"/>
            <a:ext cx="3368100" cy="4410000"/>
          </a:xfrm>
          <a:prstGeom prst="rect">
            <a:avLst/>
          </a:prstGeom>
          <a:solidFill>
            <a:schemeClr val="lt1"/>
          </a:solidFill>
          <a:ln>
            <a:noFill/>
          </a:ln>
        </p:spPr>
        <p:txBody>
          <a:bodyPr anchorCtr="0" anchor="ctr" bIns="360000" lIns="360000" spcFirstLastPara="1" rIns="360000" wrap="square" tIns="360000">
            <a:noAutofit/>
          </a:bodyPr>
          <a:lstStyle>
            <a:lvl1pPr indent="-228600" lvl="0" marL="457200" algn="ctr">
              <a:lnSpc>
                <a:spcPct val="100000"/>
              </a:lnSpc>
              <a:spcBef>
                <a:spcPts val="1000"/>
              </a:spcBef>
              <a:spcAft>
                <a:spcPts val="0"/>
              </a:spcAft>
              <a:buSzPts val="2000"/>
              <a:buNone/>
              <a:defRPr b="0" sz="20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grpSp>
        <p:nvGrpSpPr>
          <p:cNvPr id="525" name="Google Shape;525;p45"/>
          <p:cNvGrpSpPr/>
          <p:nvPr/>
        </p:nvGrpSpPr>
        <p:grpSpPr>
          <a:xfrm>
            <a:off x="324061" y="271530"/>
            <a:ext cx="351033" cy="364571"/>
            <a:chOff x="59275" y="74425"/>
            <a:chExt cx="2865575" cy="2828325"/>
          </a:xfrm>
        </p:grpSpPr>
        <p:sp>
          <p:nvSpPr>
            <p:cNvPr id="526" name="Google Shape;526;p45"/>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5"/>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ue text">
  <p:cSld name="Big blue text">
    <p:spTree>
      <p:nvGrpSpPr>
        <p:cNvPr id="528" name="Shape 528"/>
        <p:cNvGrpSpPr/>
        <p:nvPr/>
      </p:nvGrpSpPr>
      <p:grpSpPr>
        <a:xfrm>
          <a:off x="0" y="0"/>
          <a:ext cx="0" cy="0"/>
          <a:chOff x="0" y="0"/>
          <a:chExt cx="0" cy="0"/>
        </a:xfrm>
      </p:grpSpPr>
      <p:sp>
        <p:nvSpPr>
          <p:cNvPr id="529" name="Google Shape;529;p124"/>
          <p:cNvSpPr txBox="1"/>
          <p:nvPr>
            <p:ph type="title"/>
          </p:nvPr>
        </p:nvSpPr>
        <p:spPr>
          <a:xfrm>
            <a:off x="316800" y="726378"/>
            <a:ext cx="8510400" cy="3690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50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white box, bg image">
  <p:cSld name="Body copy, white box, bg image">
    <p:spTree>
      <p:nvGrpSpPr>
        <p:cNvPr id="530" name="Shape 530"/>
        <p:cNvGrpSpPr/>
        <p:nvPr/>
      </p:nvGrpSpPr>
      <p:grpSpPr>
        <a:xfrm>
          <a:off x="0" y="0"/>
          <a:ext cx="0" cy="0"/>
          <a:chOff x="0" y="0"/>
          <a:chExt cx="0" cy="0"/>
        </a:xfrm>
      </p:grpSpPr>
      <p:sp>
        <p:nvSpPr>
          <p:cNvPr id="531" name="Google Shape;531;p125"/>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32" name="Google Shape;532;p125"/>
          <p:cNvSpPr/>
          <p:nvPr>
            <p:ph idx="2" type="pic"/>
          </p:nvPr>
        </p:nvSpPr>
        <p:spPr>
          <a:xfrm>
            <a:off x="0" y="-3338"/>
            <a:ext cx="9144000" cy="5146800"/>
          </a:xfrm>
          <a:prstGeom prst="rect">
            <a:avLst/>
          </a:prstGeom>
          <a:solidFill>
            <a:srgbClr val="F2F2F2"/>
          </a:solidFill>
          <a:ln>
            <a:noFill/>
          </a:ln>
        </p:spPr>
      </p:sp>
      <p:sp>
        <p:nvSpPr>
          <p:cNvPr id="533" name="Google Shape;533;p125"/>
          <p:cNvSpPr txBox="1"/>
          <p:nvPr>
            <p:ph idx="1" type="body"/>
          </p:nvPr>
        </p:nvSpPr>
        <p:spPr>
          <a:xfrm>
            <a:off x="404982" y="357352"/>
            <a:ext cx="3368100" cy="4410000"/>
          </a:xfrm>
          <a:prstGeom prst="rect">
            <a:avLst/>
          </a:prstGeom>
          <a:solidFill>
            <a:schemeClr val="lt1"/>
          </a:solidFill>
          <a:ln>
            <a:noFill/>
          </a:ln>
        </p:spPr>
        <p:txBody>
          <a:bodyPr anchorCtr="0" anchor="ctr" bIns="360000" lIns="360000" spcFirstLastPara="1" rIns="360000" wrap="square" tIns="360000">
            <a:noAutofit/>
          </a:bodyPr>
          <a:lstStyle>
            <a:lvl1pPr indent="-228600" lvl="0" marL="457200" algn="ctr">
              <a:lnSpc>
                <a:spcPct val="100000"/>
              </a:lnSpc>
              <a:spcBef>
                <a:spcPts val="1000"/>
              </a:spcBef>
              <a:spcAft>
                <a:spcPts val="0"/>
              </a:spcAft>
              <a:buSzPts val="2000"/>
              <a:buNone/>
              <a:defRPr b="0" sz="20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grpSp>
        <p:nvGrpSpPr>
          <p:cNvPr id="534" name="Google Shape;534;p125"/>
          <p:cNvGrpSpPr/>
          <p:nvPr/>
        </p:nvGrpSpPr>
        <p:grpSpPr>
          <a:xfrm>
            <a:off x="8522419" y="271530"/>
            <a:ext cx="351033" cy="364571"/>
            <a:chOff x="59275" y="74425"/>
            <a:chExt cx="2865575" cy="2828325"/>
          </a:xfrm>
        </p:grpSpPr>
        <p:sp>
          <p:nvSpPr>
            <p:cNvPr id="535" name="Google Shape;535;p125"/>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5"/>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ack text, bg image">
  <p:cSld name="Big black text, bg image">
    <p:spTree>
      <p:nvGrpSpPr>
        <p:cNvPr id="537" name="Shape 537"/>
        <p:cNvGrpSpPr/>
        <p:nvPr/>
      </p:nvGrpSpPr>
      <p:grpSpPr>
        <a:xfrm>
          <a:off x="0" y="0"/>
          <a:ext cx="0" cy="0"/>
          <a:chOff x="0" y="0"/>
          <a:chExt cx="0" cy="0"/>
        </a:xfrm>
      </p:grpSpPr>
      <p:sp>
        <p:nvSpPr>
          <p:cNvPr id="538" name="Google Shape;538;p126"/>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39" name="Google Shape;539;p126"/>
          <p:cNvSpPr/>
          <p:nvPr>
            <p:ph idx="2" type="pic"/>
          </p:nvPr>
        </p:nvSpPr>
        <p:spPr>
          <a:xfrm>
            <a:off x="0" y="-3338"/>
            <a:ext cx="9144000" cy="5146800"/>
          </a:xfrm>
          <a:prstGeom prst="rect">
            <a:avLst/>
          </a:prstGeom>
          <a:noFill/>
          <a:ln>
            <a:noFill/>
          </a:ln>
        </p:spPr>
      </p:sp>
      <p:sp>
        <p:nvSpPr>
          <p:cNvPr id="540" name="Google Shape;540;p126"/>
          <p:cNvSpPr txBox="1"/>
          <p:nvPr>
            <p:ph type="title"/>
          </p:nvPr>
        </p:nvSpPr>
        <p:spPr>
          <a:xfrm>
            <a:off x="316800" y="726378"/>
            <a:ext cx="5181300" cy="36906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1" name="Google Shape;541;p126"/>
          <p:cNvGrpSpPr/>
          <p:nvPr/>
        </p:nvGrpSpPr>
        <p:grpSpPr>
          <a:xfrm>
            <a:off x="8522419" y="271530"/>
            <a:ext cx="351033" cy="364571"/>
            <a:chOff x="59275" y="74425"/>
            <a:chExt cx="2865575" cy="2828325"/>
          </a:xfrm>
        </p:grpSpPr>
        <p:sp>
          <p:nvSpPr>
            <p:cNvPr id="542" name="Google Shape;542;p126"/>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6"/>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ack text centered, bg image">
  <p:cSld name="Big black text centered, bg image">
    <p:spTree>
      <p:nvGrpSpPr>
        <p:cNvPr id="544" name="Shape 544"/>
        <p:cNvGrpSpPr/>
        <p:nvPr/>
      </p:nvGrpSpPr>
      <p:grpSpPr>
        <a:xfrm>
          <a:off x="0" y="0"/>
          <a:ext cx="0" cy="0"/>
          <a:chOff x="0" y="0"/>
          <a:chExt cx="0" cy="0"/>
        </a:xfrm>
      </p:grpSpPr>
      <p:sp>
        <p:nvSpPr>
          <p:cNvPr id="545" name="Google Shape;545;p127"/>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46" name="Google Shape;546;p127"/>
          <p:cNvSpPr/>
          <p:nvPr>
            <p:ph idx="2" type="pic"/>
          </p:nvPr>
        </p:nvSpPr>
        <p:spPr>
          <a:xfrm>
            <a:off x="0" y="-3338"/>
            <a:ext cx="9144000" cy="5146800"/>
          </a:xfrm>
          <a:prstGeom prst="rect">
            <a:avLst/>
          </a:prstGeom>
          <a:noFill/>
          <a:ln>
            <a:noFill/>
          </a:ln>
        </p:spPr>
      </p:sp>
      <p:sp>
        <p:nvSpPr>
          <p:cNvPr id="547" name="Google Shape;547;p127"/>
          <p:cNvSpPr txBox="1"/>
          <p:nvPr>
            <p:ph type="title"/>
          </p:nvPr>
        </p:nvSpPr>
        <p:spPr>
          <a:xfrm>
            <a:off x="638749" y="726378"/>
            <a:ext cx="7866600" cy="3690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400"/>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8" name="Google Shape;548;p127"/>
          <p:cNvGrpSpPr/>
          <p:nvPr/>
        </p:nvGrpSpPr>
        <p:grpSpPr>
          <a:xfrm>
            <a:off x="8522419" y="271530"/>
            <a:ext cx="351033" cy="364571"/>
            <a:chOff x="59275" y="74425"/>
            <a:chExt cx="2865575" cy="2828325"/>
          </a:xfrm>
        </p:grpSpPr>
        <p:sp>
          <p:nvSpPr>
            <p:cNvPr id="549" name="Google Shape;549;p127"/>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7"/>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ack text centered">
  <p:cSld name="Big black text centered">
    <p:spTree>
      <p:nvGrpSpPr>
        <p:cNvPr id="551" name="Shape 551"/>
        <p:cNvGrpSpPr/>
        <p:nvPr/>
      </p:nvGrpSpPr>
      <p:grpSpPr>
        <a:xfrm>
          <a:off x="0" y="0"/>
          <a:ext cx="0" cy="0"/>
          <a:chOff x="0" y="0"/>
          <a:chExt cx="0" cy="0"/>
        </a:xfrm>
      </p:grpSpPr>
      <p:sp>
        <p:nvSpPr>
          <p:cNvPr id="552" name="Google Shape;552;p128"/>
          <p:cNvSpPr txBox="1"/>
          <p:nvPr>
            <p:ph type="title"/>
          </p:nvPr>
        </p:nvSpPr>
        <p:spPr>
          <a:xfrm>
            <a:off x="638749" y="726378"/>
            <a:ext cx="7866600" cy="3690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400"/>
              <a:buNone/>
              <a:defRPr sz="5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7">
  <p:cSld name="Black_CoverSlides_v07">
    <p:spTree>
      <p:nvGrpSpPr>
        <p:cNvPr id="46" name="Shape 46"/>
        <p:cNvGrpSpPr/>
        <p:nvPr/>
      </p:nvGrpSpPr>
      <p:grpSpPr>
        <a:xfrm>
          <a:off x="0" y="0"/>
          <a:ext cx="0" cy="0"/>
          <a:chOff x="0" y="0"/>
          <a:chExt cx="0" cy="0"/>
        </a:xfrm>
      </p:grpSpPr>
      <p:pic>
        <p:nvPicPr>
          <p:cNvPr descr="Ein Bild, das fliegend, groß, Ebene, Luft enthält.&#10;&#10;Automatisch generierte Beschreibung" id="47" name="Google Shape;47;p96"/>
          <p:cNvPicPr preferRelativeResize="0"/>
          <p:nvPr/>
        </p:nvPicPr>
        <p:blipFill rotWithShape="1">
          <a:blip r:embed="rId2">
            <a:alphaModFix/>
          </a:blip>
          <a:srcRect b="0" l="0" r="19934" t="0"/>
          <a:stretch/>
        </p:blipFill>
        <p:spPr>
          <a:xfrm>
            <a:off x="5393092" y="3024989"/>
            <a:ext cx="3750908" cy="2137968"/>
          </a:xfrm>
          <a:prstGeom prst="rect">
            <a:avLst/>
          </a:prstGeom>
          <a:noFill/>
          <a:ln>
            <a:noFill/>
          </a:ln>
        </p:spPr>
      </p:pic>
      <p:pic>
        <p:nvPicPr>
          <p:cNvPr descr="Ein Bild, das Raum, Uhr enthält.&#10;&#10;Automatisch generierte Beschreibung" id="48" name="Google Shape;48;p96"/>
          <p:cNvPicPr preferRelativeResize="0"/>
          <p:nvPr/>
        </p:nvPicPr>
        <p:blipFill rotWithShape="1">
          <a:blip r:embed="rId3">
            <a:alphaModFix/>
          </a:blip>
          <a:srcRect b="0" l="0" r="0" t="0"/>
          <a:stretch/>
        </p:blipFill>
        <p:spPr>
          <a:xfrm>
            <a:off x="5287920" y="256523"/>
            <a:ext cx="3750909" cy="3267321"/>
          </a:xfrm>
          <a:prstGeom prst="rect">
            <a:avLst/>
          </a:prstGeom>
          <a:noFill/>
          <a:ln>
            <a:noFill/>
          </a:ln>
        </p:spPr>
      </p:pic>
      <p:pic>
        <p:nvPicPr>
          <p:cNvPr descr="Ein Bild, das Objekt, Schreibmaschine, Monitor, sitzend enthält.&#10;&#10;Automatisch generierte Beschreibung" id="49" name="Google Shape;49;p96"/>
          <p:cNvPicPr preferRelativeResize="0"/>
          <p:nvPr/>
        </p:nvPicPr>
        <p:blipFill rotWithShape="1">
          <a:blip r:embed="rId4">
            <a:alphaModFix/>
          </a:blip>
          <a:srcRect b="0" l="0" r="0" t="0"/>
          <a:stretch/>
        </p:blipFill>
        <p:spPr>
          <a:xfrm>
            <a:off x="5471118" y="1380300"/>
            <a:ext cx="2413530" cy="3166551"/>
          </a:xfrm>
          <a:prstGeom prst="rect">
            <a:avLst/>
          </a:prstGeom>
          <a:noFill/>
          <a:ln>
            <a:noFill/>
          </a:ln>
        </p:spPr>
      </p:pic>
      <p:sp>
        <p:nvSpPr>
          <p:cNvPr id="50" name="Google Shape;50;p96"/>
          <p:cNvSpPr txBox="1"/>
          <p:nvPr>
            <p:ph type="title"/>
          </p:nvPr>
        </p:nvSpPr>
        <p:spPr>
          <a:xfrm>
            <a:off x="323972" y="1187865"/>
            <a:ext cx="44787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6"/>
          <p:cNvSpPr txBox="1"/>
          <p:nvPr>
            <p:ph idx="1" type="body"/>
          </p:nvPr>
        </p:nvSpPr>
        <p:spPr>
          <a:xfrm>
            <a:off x="323972" y="4212420"/>
            <a:ext cx="44847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96"/>
          <p:cNvSpPr txBox="1"/>
          <p:nvPr>
            <p:ph idx="2" type="body"/>
          </p:nvPr>
        </p:nvSpPr>
        <p:spPr>
          <a:xfrm>
            <a:off x="323972" y="4450611"/>
            <a:ext cx="44847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96"/>
          <p:cNvSpPr txBox="1"/>
          <p:nvPr>
            <p:ph idx="3" type="body"/>
          </p:nvPr>
        </p:nvSpPr>
        <p:spPr>
          <a:xfrm>
            <a:off x="323973" y="2898778"/>
            <a:ext cx="44787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54" name="Google Shape;54;p96"/>
          <p:cNvPicPr preferRelativeResize="0"/>
          <p:nvPr/>
        </p:nvPicPr>
        <p:blipFill rotWithShape="1">
          <a:blip r:embed="rId5">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blue text centered">
  <p:cSld name="Big blue text centered">
    <p:spTree>
      <p:nvGrpSpPr>
        <p:cNvPr id="553" name="Shape 553"/>
        <p:cNvGrpSpPr/>
        <p:nvPr/>
      </p:nvGrpSpPr>
      <p:grpSpPr>
        <a:xfrm>
          <a:off x="0" y="0"/>
          <a:ext cx="0" cy="0"/>
          <a:chOff x="0" y="0"/>
          <a:chExt cx="0" cy="0"/>
        </a:xfrm>
      </p:grpSpPr>
      <p:sp>
        <p:nvSpPr>
          <p:cNvPr id="554" name="Google Shape;554;p129"/>
          <p:cNvSpPr txBox="1"/>
          <p:nvPr>
            <p:ph type="title"/>
          </p:nvPr>
        </p:nvSpPr>
        <p:spPr>
          <a:xfrm>
            <a:off x="638749" y="726378"/>
            <a:ext cx="7866600" cy="36906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400"/>
              <a:buNone/>
              <a:defRPr sz="50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blue box">
  <p:cSld name="Title, bullets, big screen, blue box">
    <p:spTree>
      <p:nvGrpSpPr>
        <p:cNvPr id="559" name="Shape 559"/>
        <p:cNvGrpSpPr/>
        <p:nvPr/>
      </p:nvGrpSpPr>
      <p:grpSpPr>
        <a:xfrm>
          <a:off x="0" y="0"/>
          <a:ext cx="0" cy="0"/>
          <a:chOff x="0" y="0"/>
          <a:chExt cx="0" cy="0"/>
        </a:xfrm>
      </p:grpSpPr>
      <p:sp>
        <p:nvSpPr>
          <p:cNvPr id="560" name="Google Shape;560;p47"/>
          <p:cNvSpPr/>
          <p:nvPr/>
        </p:nvSpPr>
        <p:spPr>
          <a:xfrm>
            <a:off x="5785716"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61" name="Google Shape;561;p47"/>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47"/>
          <p:cNvSpPr txBox="1"/>
          <p:nvPr>
            <p:ph idx="1" type="body"/>
          </p:nvPr>
        </p:nvSpPr>
        <p:spPr>
          <a:xfrm>
            <a:off x="315950" y="1370013"/>
            <a:ext cx="29523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47"/>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64" name="Google Shape;564;p47"/>
          <p:cNvSpPr/>
          <p:nvPr>
            <p:ph idx="2" type="pic"/>
          </p:nvPr>
        </p:nvSpPr>
        <p:spPr>
          <a:xfrm>
            <a:off x="3820732" y="1045731"/>
            <a:ext cx="4778100" cy="2710500"/>
          </a:xfrm>
          <a:prstGeom prst="rect">
            <a:avLst/>
          </a:prstGeom>
          <a:noFill/>
          <a:ln>
            <a:noFill/>
          </a:ln>
        </p:spPr>
      </p:sp>
      <p:pic>
        <p:nvPicPr>
          <p:cNvPr id="565" name="Google Shape;565;p47"/>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566" name="Google Shape;566;p47"/>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blue box">
  <p:cSld name="Title, bullets, laptop, blue box">
    <p:spTree>
      <p:nvGrpSpPr>
        <p:cNvPr id="567" name="Shape 567"/>
        <p:cNvGrpSpPr/>
        <p:nvPr/>
      </p:nvGrpSpPr>
      <p:grpSpPr>
        <a:xfrm>
          <a:off x="0" y="0"/>
          <a:ext cx="0" cy="0"/>
          <a:chOff x="0" y="0"/>
          <a:chExt cx="0" cy="0"/>
        </a:xfrm>
      </p:grpSpPr>
      <p:sp>
        <p:nvSpPr>
          <p:cNvPr id="568" name="Google Shape;568;p48"/>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69" name="Google Shape;569;p48"/>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48"/>
          <p:cNvSpPr txBox="1"/>
          <p:nvPr>
            <p:ph idx="1" type="body"/>
          </p:nvPr>
        </p:nvSpPr>
        <p:spPr>
          <a:xfrm>
            <a:off x="315951" y="1370013"/>
            <a:ext cx="27504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48"/>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72" name="Google Shape;572;p48"/>
          <p:cNvSpPr/>
          <p:nvPr>
            <p:ph idx="2" type="pic"/>
          </p:nvPr>
        </p:nvSpPr>
        <p:spPr>
          <a:xfrm>
            <a:off x="3970986" y="1154909"/>
            <a:ext cx="4297800" cy="2805000"/>
          </a:xfrm>
          <a:prstGeom prst="rect">
            <a:avLst/>
          </a:prstGeom>
          <a:noFill/>
          <a:ln>
            <a:noFill/>
          </a:ln>
        </p:spPr>
      </p:sp>
      <p:pic>
        <p:nvPicPr>
          <p:cNvPr id="573" name="Google Shape;573;p48"/>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574" name="Google Shape;574;p48"/>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blue box">
  <p:cSld name="Title, bullets, tablet, blue box">
    <p:spTree>
      <p:nvGrpSpPr>
        <p:cNvPr id="575" name="Shape 575"/>
        <p:cNvGrpSpPr/>
        <p:nvPr/>
      </p:nvGrpSpPr>
      <p:grpSpPr>
        <a:xfrm>
          <a:off x="0" y="0"/>
          <a:ext cx="0" cy="0"/>
          <a:chOff x="0" y="0"/>
          <a:chExt cx="0" cy="0"/>
        </a:xfrm>
      </p:grpSpPr>
      <p:sp>
        <p:nvSpPr>
          <p:cNvPr id="576" name="Google Shape;576;p49"/>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77" name="Google Shape;577;p49"/>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49"/>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9" name="Google Shape;579;p49"/>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80" name="Google Shape;580;p49"/>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581" name="Google Shape;581;p49"/>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582" name="Google Shape;582;p49"/>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blue box">
  <p:cSld name="Title, bullets, phone, blue box">
    <p:spTree>
      <p:nvGrpSpPr>
        <p:cNvPr id="583" name="Shape 583"/>
        <p:cNvGrpSpPr/>
        <p:nvPr/>
      </p:nvGrpSpPr>
      <p:grpSpPr>
        <a:xfrm>
          <a:off x="0" y="0"/>
          <a:ext cx="0" cy="0"/>
          <a:chOff x="0" y="0"/>
          <a:chExt cx="0" cy="0"/>
        </a:xfrm>
      </p:grpSpPr>
      <p:sp>
        <p:nvSpPr>
          <p:cNvPr id="584" name="Google Shape;584;p50"/>
          <p:cNvSpPr/>
          <p:nvPr/>
        </p:nvSpPr>
        <p:spPr>
          <a:xfrm>
            <a:off x="5786568" y="1"/>
            <a:ext cx="33573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85" name="Google Shape;585;p50"/>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50"/>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Clr>
                <a:schemeClr val="lt2"/>
              </a:buClr>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 name="Google Shape;587;p50"/>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88" name="Google Shape;588;p50"/>
          <p:cNvSpPr/>
          <p:nvPr>
            <p:ph idx="2" type="pic"/>
          </p:nvPr>
        </p:nvSpPr>
        <p:spPr>
          <a:xfrm>
            <a:off x="5305111" y="635138"/>
            <a:ext cx="1911600" cy="3788100"/>
          </a:xfrm>
          <a:prstGeom prst="rect">
            <a:avLst/>
          </a:prstGeom>
          <a:noFill/>
          <a:ln>
            <a:noFill/>
          </a:ln>
        </p:spPr>
      </p:sp>
      <p:pic>
        <p:nvPicPr>
          <p:cNvPr id="589" name="Google Shape;589;p50"/>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590" name="Google Shape;590;p50"/>
          <p:cNvPicPr preferRelativeResize="0"/>
          <p:nvPr/>
        </p:nvPicPr>
        <p:blipFill rotWithShape="1">
          <a:blip r:embed="rId3">
            <a:alphaModFix/>
          </a:blip>
          <a:srcRect b="0" l="0" r="0" t="0"/>
          <a:stretch/>
        </p:blipFill>
        <p:spPr>
          <a:xfrm>
            <a:off x="8515820" y="265251"/>
            <a:ext cx="360553" cy="38388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green box">
  <p:cSld name="Title, bullets, big screen, green box">
    <p:spTree>
      <p:nvGrpSpPr>
        <p:cNvPr id="591" name="Shape 591"/>
        <p:cNvGrpSpPr/>
        <p:nvPr/>
      </p:nvGrpSpPr>
      <p:grpSpPr>
        <a:xfrm>
          <a:off x="0" y="0"/>
          <a:ext cx="0" cy="0"/>
          <a:chOff x="0" y="0"/>
          <a:chExt cx="0" cy="0"/>
        </a:xfrm>
      </p:grpSpPr>
      <p:sp>
        <p:nvSpPr>
          <p:cNvPr id="592" name="Google Shape;592;p130"/>
          <p:cNvSpPr/>
          <p:nvPr/>
        </p:nvSpPr>
        <p:spPr>
          <a:xfrm>
            <a:off x="5785716"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93" name="Google Shape;593;p130"/>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130"/>
          <p:cNvSpPr txBox="1"/>
          <p:nvPr>
            <p:ph idx="1" type="body"/>
          </p:nvPr>
        </p:nvSpPr>
        <p:spPr>
          <a:xfrm>
            <a:off x="315950" y="1370013"/>
            <a:ext cx="29523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130"/>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596" name="Google Shape;596;p130"/>
          <p:cNvSpPr/>
          <p:nvPr>
            <p:ph idx="2" type="pic"/>
          </p:nvPr>
        </p:nvSpPr>
        <p:spPr>
          <a:xfrm>
            <a:off x="3820732" y="1045731"/>
            <a:ext cx="4778100" cy="2710500"/>
          </a:xfrm>
          <a:prstGeom prst="rect">
            <a:avLst/>
          </a:prstGeom>
          <a:noFill/>
          <a:ln>
            <a:noFill/>
          </a:ln>
        </p:spPr>
      </p:sp>
      <p:pic>
        <p:nvPicPr>
          <p:cNvPr id="597" name="Google Shape;597;p130"/>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598" name="Google Shape;598;p130"/>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big screen, grey box">
  <p:cSld name="Title, bullets, big screen, grey box">
    <p:spTree>
      <p:nvGrpSpPr>
        <p:cNvPr id="599" name="Shape 599"/>
        <p:cNvGrpSpPr/>
        <p:nvPr/>
      </p:nvGrpSpPr>
      <p:grpSpPr>
        <a:xfrm>
          <a:off x="0" y="0"/>
          <a:ext cx="0" cy="0"/>
          <a:chOff x="0" y="0"/>
          <a:chExt cx="0" cy="0"/>
        </a:xfrm>
      </p:grpSpPr>
      <p:sp>
        <p:nvSpPr>
          <p:cNvPr id="600" name="Google Shape;600;p131"/>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131"/>
          <p:cNvSpPr txBox="1"/>
          <p:nvPr>
            <p:ph idx="1" type="body"/>
          </p:nvPr>
        </p:nvSpPr>
        <p:spPr>
          <a:xfrm>
            <a:off x="315950" y="1370013"/>
            <a:ext cx="29523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 name="Google Shape;602;p131"/>
          <p:cNvSpPr/>
          <p:nvPr/>
        </p:nvSpPr>
        <p:spPr>
          <a:xfrm>
            <a:off x="5785716"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03" name="Google Shape;603;p131"/>
          <p:cNvSpPr/>
          <p:nvPr/>
        </p:nvSpPr>
        <p:spPr>
          <a:xfrm>
            <a:off x="3820732" y="1045731"/>
            <a:ext cx="4778100" cy="27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04" name="Google Shape;604;p131"/>
          <p:cNvSpPr/>
          <p:nvPr>
            <p:ph idx="2" type="pic"/>
          </p:nvPr>
        </p:nvSpPr>
        <p:spPr>
          <a:xfrm>
            <a:off x="3820732" y="1045731"/>
            <a:ext cx="4778100" cy="2710500"/>
          </a:xfrm>
          <a:prstGeom prst="rect">
            <a:avLst/>
          </a:prstGeom>
          <a:noFill/>
          <a:ln>
            <a:noFill/>
          </a:ln>
        </p:spPr>
      </p:sp>
      <p:pic>
        <p:nvPicPr>
          <p:cNvPr id="605" name="Google Shape;605;p131"/>
          <p:cNvPicPr preferRelativeResize="0"/>
          <p:nvPr/>
        </p:nvPicPr>
        <p:blipFill rotWithShape="1">
          <a:blip r:embed="rId2">
            <a:alphaModFix/>
          </a:blip>
          <a:srcRect b="0" l="0" r="0" t="0"/>
          <a:stretch/>
        </p:blipFill>
        <p:spPr>
          <a:xfrm>
            <a:off x="3693176" y="856527"/>
            <a:ext cx="5026020" cy="3775798"/>
          </a:xfrm>
          <a:prstGeom prst="rect">
            <a:avLst/>
          </a:prstGeom>
          <a:noFill/>
          <a:ln>
            <a:noFill/>
          </a:ln>
        </p:spPr>
      </p:pic>
      <p:pic>
        <p:nvPicPr>
          <p:cNvPr id="606" name="Google Shape;606;p131"/>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green box">
  <p:cSld name="Title, bullets, laptop, green box">
    <p:spTree>
      <p:nvGrpSpPr>
        <p:cNvPr id="607" name="Shape 607"/>
        <p:cNvGrpSpPr/>
        <p:nvPr/>
      </p:nvGrpSpPr>
      <p:grpSpPr>
        <a:xfrm>
          <a:off x="0" y="0"/>
          <a:ext cx="0" cy="0"/>
          <a:chOff x="0" y="0"/>
          <a:chExt cx="0" cy="0"/>
        </a:xfrm>
      </p:grpSpPr>
      <p:sp>
        <p:nvSpPr>
          <p:cNvPr id="608" name="Google Shape;608;p132"/>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9" name="Google Shape;609;p132"/>
          <p:cNvSpPr txBox="1"/>
          <p:nvPr>
            <p:ph idx="1" type="body"/>
          </p:nvPr>
        </p:nvSpPr>
        <p:spPr>
          <a:xfrm>
            <a:off x="315951" y="1370013"/>
            <a:ext cx="27504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132"/>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11" name="Google Shape;611;p132"/>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12" name="Google Shape;612;p132"/>
          <p:cNvSpPr/>
          <p:nvPr>
            <p:ph idx="2" type="pic"/>
          </p:nvPr>
        </p:nvSpPr>
        <p:spPr>
          <a:xfrm>
            <a:off x="3970986" y="1154909"/>
            <a:ext cx="4297800" cy="2805000"/>
          </a:xfrm>
          <a:prstGeom prst="rect">
            <a:avLst/>
          </a:prstGeom>
          <a:noFill/>
          <a:ln>
            <a:noFill/>
          </a:ln>
        </p:spPr>
      </p:sp>
      <p:pic>
        <p:nvPicPr>
          <p:cNvPr id="613" name="Google Shape;613;p132"/>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614" name="Google Shape;614;p132"/>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laptop, grey box">
  <p:cSld name="Title, bullets, laptop, grey box">
    <p:spTree>
      <p:nvGrpSpPr>
        <p:cNvPr id="615" name="Shape 615"/>
        <p:cNvGrpSpPr/>
        <p:nvPr/>
      </p:nvGrpSpPr>
      <p:grpSpPr>
        <a:xfrm>
          <a:off x="0" y="0"/>
          <a:ext cx="0" cy="0"/>
          <a:chOff x="0" y="0"/>
          <a:chExt cx="0" cy="0"/>
        </a:xfrm>
      </p:grpSpPr>
      <p:sp>
        <p:nvSpPr>
          <p:cNvPr id="616" name="Google Shape;616;p133"/>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33"/>
          <p:cNvSpPr txBox="1"/>
          <p:nvPr>
            <p:ph idx="1" type="body"/>
          </p:nvPr>
        </p:nvSpPr>
        <p:spPr>
          <a:xfrm>
            <a:off x="315951" y="1370013"/>
            <a:ext cx="27504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8" name="Google Shape;618;p133"/>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19" name="Google Shape;619;p133"/>
          <p:cNvSpPr/>
          <p:nvPr/>
        </p:nvSpPr>
        <p:spPr>
          <a:xfrm>
            <a:off x="3970986" y="1154909"/>
            <a:ext cx="4297800" cy="280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20" name="Google Shape;620;p133"/>
          <p:cNvSpPr/>
          <p:nvPr>
            <p:ph idx="2" type="pic"/>
          </p:nvPr>
        </p:nvSpPr>
        <p:spPr>
          <a:xfrm>
            <a:off x="3970986" y="1154909"/>
            <a:ext cx="4297800" cy="2805000"/>
          </a:xfrm>
          <a:prstGeom prst="rect">
            <a:avLst/>
          </a:prstGeom>
          <a:noFill/>
          <a:ln>
            <a:noFill/>
          </a:ln>
        </p:spPr>
      </p:sp>
      <p:pic>
        <p:nvPicPr>
          <p:cNvPr id="621" name="Google Shape;621;p133"/>
          <p:cNvPicPr preferRelativeResize="0"/>
          <p:nvPr/>
        </p:nvPicPr>
        <p:blipFill rotWithShape="1">
          <a:blip r:embed="rId2">
            <a:alphaModFix/>
          </a:blip>
          <a:srcRect b="0" l="0" r="0" t="0"/>
          <a:stretch/>
        </p:blipFill>
        <p:spPr>
          <a:xfrm>
            <a:off x="3268374" y="977938"/>
            <a:ext cx="5673587" cy="3262313"/>
          </a:xfrm>
          <a:prstGeom prst="rect">
            <a:avLst/>
          </a:prstGeom>
          <a:noFill/>
          <a:ln>
            <a:noFill/>
          </a:ln>
        </p:spPr>
      </p:pic>
      <p:pic>
        <p:nvPicPr>
          <p:cNvPr id="622" name="Google Shape;622;p133"/>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green box">
  <p:cSld name="Title, bullets, tablet, green box">
    <p:spTree>
      <p:nvGrpSpPr>
        <p:cNvPr id="623" name="Shape 623"/>
        <p:cNvGrpSpPr/>
        <p:nvPr/>
      </p:nvGrpSpPr>
      <p:grpSpPr>
        <a:xfrm>
          <a:off x="0" y="0"/>
          <a:ext cx="0" cy="0"/>
          <a:chOff x="0" y="0"/>
          <a:chExt cx="0" cy="0"/>
        </a:xfrm>
      </p:grpSpPr>
      <p:sp>
        <p:nvSpPr>
          <p:cNvPr id="624" name="Google Shape;624;p134"/>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25" name="Google Shape;625;p134"/>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134"/>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7" name="Google Shape;627;p134"/>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28" name="Google Shape;628;p134"/>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629" name="Google Shape;629;p134"/>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630" name="Google Shape;630;p134"/>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8">
  <p:cSld name="Black_CoverSlides_v08">
    <p:spTree>
      <p:nvGrpSpPr>
        <p:cNvPr id="55" name="Shape 55"/>
        <p:cNvGrpSpPr/>
        <p:nvPr/>
      </p:nvGrpSpPr>
      <p:grpSpPr>
        <a:xfrm>
          <a:off x="0" y="0"/>
          <a:ext cx="0" cy="0"/>
          <a:chOff x="0" y="0"/>
          <a:chExt cx="0" cy="0"/>
        </a:xfrm>
      </p:grpSpPr>
      <p:sp>
        <p:nvSpPr>
          <p:cNvPr id="56" name="Google Shape;56;p97"/>
          <p:cNvSpPr txBox="1"/>
          <p:nvPr>
            <p:ph type="title"/>
          </p:nvPr>
        </p:nvSpPr>
        <p:spPr>
          <a:xfrm>
            <a:off x="323971" y="1187865"/>
            <a:ext cx="71787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7"/>
          <p:cNvSpPr txBox="1"/>
          <p:nvPr>
            <p:ph idx="1" type="body"/>
          </p:nvPr>
        </p:nvSpPr>
        <p:spPr>
          <a:xfrm>
            <a:off x="323972" y="4212420"/>
            <a:ext cx="4561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7"/>
          <p:cNvSpPr txBox="1"/>
          <p:nvPr>
            <p:ph idx="2" type="body"/>
          </p:nvPr>
        </p:nvSpPr>
        <p:spPr>
          <a:xfrm>
            <a:off x="323972" y="4450611"/>
            <a:ext cx="45618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97"/>
          <p:cNvSpPr txBox="1"/>
          <p:nvPr>
            <p:ph idx="3" type="body"/>
          </p:nvPr>
        </p:nvSpPr>
        <p:spPr>
          <a:xfrm>
            <a:off x="323972" y="2898778"/>
            <a:ext cx="72021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60" name="Google Shape;60;p97"/>
          <p:cNvPicPr preferRelativeResize="0"/>
          <p:nvPr/>
        </p:nvPicPr>
        <p:blipFill rotWithShape="1">
          <a:blip r:embed="rId2">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tablet, grey box">
  <p:cSld name="Title, bullets, tablet, grey box">
    <p:spTree>
      <p:nvGrpSpPr>
        <p:cNvPr id="631" name="Shape 631"/>
        <p:cNvGrpSpPr/>
        <p:nvPr/>
      </p:nvGrpSpPr>
      <p:grpSpPr>
        <a:xfrm>
          <a:off x="0" y="0"/>
          <a:ext cx="0" cy="0"/>
          <a:chOff x="0" y="0"/>
          <a:chExt cx="0" cy="0"/>
        </a:xfrm>
      </p:grpSpPr>
      <p:sp>
        <p:nvSpPr>
          <p:cNvPr id="632" name="Google Shape;632;p135"/>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35"/>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135"/>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35" name="Google Shape;635;p135"/>
          <p:cNvSpPr/>
          <p:nvPr/>
        </p:nvSpPr>
        <p:spPr>
          <a:xfrm>
            <a:off x="5275314" y="665018"/>
            <a:ext cx="26670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36" name="Google Shape;636;p135"/>
          <p:cNvSpPr/>
          <p:nvPr>
            <p:ph idx="2" type="pic"/>
          </p:nvPr>
        </p:nvSpPr>
        <p:spPr>
          <a:xfrm>
            <a:off x="5275314" y="665018"/>
            <a:ext cx="2667000" cy="3788100"/>
          </a:xfrm>
          <a:prstGeom prst="rect">
            <a:avLst/>
          </a:prstGeom>
          <a:noFill/>
          <a:ln>
            <a:noFill/>
          </a:ln>
        </p:spPr>
      </p:sp>
      <p:pic>
        <p:nvPicPr>
          <p:cNvPr descr="Ein Bild, das Monitor, Elektronik, Bildschirm, Fernsehen enthält.&#10;&#10;Automatisch generierte Beschreibung" id="637" name="Google Shape;637;p135"/>
          <p:cNvPicPr preferRelativeResize="0"/>
          <p:nvPr/>
        </p:nvPicPr>
        <p:blipFill rotWithShape="1">
          <a:blip r:embed="rId2">
            <a:alphaModFix/>
          </a:blip>
          <a:srcRect b="0" l="0" r="0" t="0"/>
          <a:stretch/>
        </p:blipFill>
        <p:spPr>
          <a:xfrm>
            <a:off x="5134026" y="506341"/>
            <a:ext cx="2953999" cy="4102060"/>
          </a:xfrm>
          <a:prstGeom prst="rect">
            <a:avLst/>
          </a:prstGeom>
          <a:noFill/>
          <a:ln>
            <a:noFill/>
          </a:ln>
        </p:spPr>
      </p:pic>
      <p:pic>
        <p:nvPicPr>
          <p:cNvPr id="638" name="Google Shape;638;p135"/>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green box">
  <p:cSld name="Title, bullets, phone, green box">
    <p:spTree>
      <p:nvGrpSpPr>
        <p:cNvPr id="639" name="Shape 639"/>
        <p:cNvGrpSpPr/>
        <p:nvPr/>
      </p:nvGrpSpPr>
      <p:grpSpPr>
        <a:xfrm>
          <a:off x="0" y="0"/>
          <a:ext cx="0" cy="0"/>
          <a:chOff x="0" y="0"/>
          <a:chExt cx="0" cy="0"/>
        </a:xfrm>
      </p:grpSpPr>
      <p:sp>
        <p:nvSpPr>
          <p:cNvPr id="640" name="Google Shape;640;p136"/>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36"/>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136"/>
          <p:cNvSpPr/>
          <p:nvPr/>
        </p:nvSpPr>
        <p:spPr>
          <a:xfrm>
            <a:off x="5786568" y="1"/>
            <a:ext cx="3357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43" name="Google Shape;643;p136"/>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44" name="Google Shape;644;p136"/>
          <p:cNvSpPr/>
          <p:nvPr>
            <p:ph idx="2" type="pic"/>
          </p:nvPr>
        </p:nvSpPr>
        <p:spPr>
          <a:xfrm>
            <a:off x="5305111" y="635138"/>
            <a:ext cx="1911600" cy="3788100"/>
          </a:xfrm>
          <a:prstGeom prst="rect">
            <a:avLst/>
          </a:prstGeom>
          <a:noFill/>
          <a:ln>
            <a:noFill/>
          </a:ln>
        </p:spPr>
      </p:sp>
      <p:pic>
        <p:nvPicPr>
          <p:cNvPr id="645" name="Google Shape;645;p136"/>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646" name="Google Shape;646;p136"/>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phone, grey box">
  <p:cSld name="Title, bullets, phone, grey box">
    <p:spTree>
      <p:nvGrpSpPr>
        <p:cNvPr id="647" name="Shape 647"/>
        <p:cNvGrpSpPr/>
        <p:nvPr/>
      </p:nvGrpSpPr>
      <p:grpSpPr>
        <a:xfrm>
          <a:off x="0" y="0"/>
          <a:ext cx="0" cy="0"/>
          <a:chOff x="0" y="0"/>
          <a:chExt cx="0" cy="0"/>
        </a:xfrm>
      </p:grpSpPr>
      <p:sp>
        <p:nvSpPr>
          <p:cNvPr id="648" name="Google Shape;648;p137"/>
          <p:cNvSpPr txBox="1"/>
          <p:nvPr>
            <p:ph type="title"/>
          </p:nvPr>
        </p:nvSpPr>
        <p:spPr>
          <a:xfrm>
            <a:off x="316799" y="274638"/>
            <a:ext cx="4256100" cy="766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137"/>
          <p:cNvSpPr txBox="1"/>
          <p:nvPr>
            <p:ph idx="1" type="body"/>
          </p:nvPr>
        </p:nvSpPr>
        <p:spPr>
          <a:xfrm>
            <a:off x="315950" y="1370013"/>
            <a:ext cx="4256100" cy="32622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1000"/>
              </a:spcBef>
              <a:spcAft>
                <a:spcPts val="0"/>
              </a:spcAft>
              <a:buSzPts val="1600"/>
              <a:buFont typeface="Arial"/>
              <a:buChar char="•"/>
              <a:defRPr sz="1600"/>
            </a:lvl1pPr>
            <a:lvl2pPr indent="-342900" lvl="1" marL="914400" algn="l">
              <a:lnSpc>
                <a:spcPct val="90000"/>
              </a:lnSpc>
              <a:spcBef>
                <a:spcPts val="500"/>
              </a:spcBef>
              <a:spcAft>
                <a:spcPts val="0"/>
              </a:spcAft>
              <a:buSzPts val="1800"/>
              <a:buFont typeface="Arial"/>
              <a:buChar char="•"/>
              <a:defRPr/>
            </a:lvl2pPr>
            <a:lvl3pPr indent="-330200" lvl="2" marL="1371600" algn="l">
              <a:lnSpc>
                <a:spcPct val="90000"/>
              </a:lnSpc>
              <a:spcBef>
                <a:spcPts val="500"/>
              </a:spcBef>
              <a:spcAft>
                <a:spcPts val="0"/>
              </a:spcAft>
              <a:buSzPts val="1600"/>
              <a:buFont typeface="Arial"/>
              <a:buChar char="•"/>
              <a:defRPr/>
            </a:lvl3pPr>
            <a:lvl4pPr indent="-317500" lvl="3" marL="1828800" algn="l">
              <a:lnSpc>
                <a:spcPct val="90000"/>
              </a:lnSpc>
              <a:spcBef>
                <a:spcPts val="500"/>
              </a:spcBef>
              <a:spcAft>
                <a:spcPts val="0"/>
              </a:spcAft>
              <a:buSzPts val="1400"/>
              <a:buFont typeface="Arial"/>
              <a:buChar char="•"/>
              <a:defRPr/>
            </a:lvl4pPr>
            <a:lvl5pPr indent="-304800" lvl="4" marL="2286000" algn="l">
              <a:lnSpc>
                <a:spcPct val="90000"/>
              </a:lnSpc>
              <a:spcBef>
                <a:spcPts val="500"/>
              </a:spcBef>
              <a:spcAft>
                <a:spcPts val="0"/>
              </a:spcAft>
              <a:buSzPts val="12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0" name="Google Shape;650;p137"/>
          <p:cNvSpPr/>
          <p:nvPr/>
        </p:nvSpPr>
        <p:spPr>
          <a:xfrm>
            <a:off x="5786568" y="1"/>
            <a:ext cx="3357300" cy="5143500"/>
          </a:xfrm>
          <a:prstGeom prst="rect">
            <a:avLst/>
          </a:prstGeom>
          <a:solidFill>
            <a:srgbClr val="E5E6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51" name="Google Shape;651;p137"/>
          <p:cNvSpPr/>
          <p:nvPr/>
        </p:nvSpPr>
        <p:spPr>
          <a:xfrm>
            <a:off x="5305111" y="635138"/>
            <a:ext cx="1911600" cy="3788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652" name="Google Shape;652;p137"/>
          <p:cNvSpPr/>
          <p:nvPr>
            <p:ph idx="2" type="pic"/>
          </p:nvPr>
        </p:nvSpPr>
        <p:spPr>
          <a:xfrm>
            <a:off x="5305111" y="635138"/>
            <a:ext cx="1911600" cy="3788100"/>
          </a:xfrm>
          <a:prstGeom prst="rect">
            <a:avLst/>
          </a:prstGeom>
          <a:noFill/>
          <a:ln>
            <a:noFill/>
          </a:ln>
        </p:spPr>
      </p:sp>
      <p:pic>
        <p:nvPicPr>
          <p:cNvPr id="653" name="Google Shape;653;p137"/>
          <p:cNvPicPr preferRelativeResize="0"/>
          <p:nvPr/>
        </p:nvPicPr>
        <p:blipFill rotWithShape="1">
          <a:blip r:embed="rId2">
            <a:alphaModFix/>
          </a:blip>
          <a:srcRect b="0" l="0" r="0" t="0"/>
          <a:stretch/>
        </p:blipFill>
        <p:spPr>
          <a:xfrm>
            <a:off x="5223193" y="395931"/>
            <a:ext cx="2078060" cy="4351637"/>
          </a:xfrm>
          <a:prstGeom prst="rect">
            <a:avLst/>
          </a:prstGeom>
          <a:noFill/>
          <a:ln>
            <a:noFill/>
          </a:ln>
        </p:spPr>
      </p:pic>
      <p:pic>
        <p:nvPicPr>
          <p:cNvPr id="654" name="Google Shape;654;p137"/>
          <p:cNvPicPr preferRelativeResize="0"/>
          <p:nvPr/>
        </p:nvPicPr>
        <p:blipFill rotWithShape="1">
          <a:blip r:embed="rId3">
            <a:alphaModFix/>
          </a:blip>
          <a:srcRect b="0" l="0" r="0" t="0"/>
          <a:stretch/>
        </p:blipFill>
        <p:spPr>
          <a:xfrm>
            <a:off x="8515820" y="265252"/>
            <a:ext cx="360553" cy="383883"/>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1">
  <p:cSld name="Team/Speaker Slide 1">
    <p:spTree>
      <p:nvGrpSpPr>
        <p:cNvPr id="659" name="Shape 659"/>
        <p:cNvGrpSpPr/>
        <p:nvPr/>
      </p:nvGrpSpPr>
      <p:grpSpPr>
        <a:xfrm>
          <a:off x="0" y="0"/>
          <a:ext cx="0" cy="0"/>
          <a:chOff x="0" y="0"/>
          <a:chExt cx="0" cy="0"/>
        </a:xfrm>
      </p:grpSpPr>
      <p:sp>
        <p:nvSpPr>
          <p:cNvPr id="660" name="Google Shape;660;g2849c04ecc0_0_311"/>
          <p:cNvSpPr/>
          <p:nvPr>
            <p:ph idx="2" type="pic"/>
          </p:nvPr>
        </p:nvSpPr>
        <p:spPr>
          <a:xfrm>
            <a:off x="1011216" y="1024523"/>
            <a:ext cx="3107700" cy="3107700"/>
          </a:xfrm>
          <a:prstGeom prst="ellipse">
            <a:avLst/>
          </a:prstGeom>
          <a:solidFill>
            <a:schemeClr val="lt1"/>
          </a:solidFill>
          <a:ln>
            <a:noFill/>
          </a:ln>
        </p:spPr>
      </p:sp>
      <p:pic>
        <p:nvPicPr>
          <p:cNvPr descr="Ein Bild, das Spiel, Uhr, Blume enthält.&#10;&#10;Automatisch generierte Beschreibung" id="661" name="Google Shape;661;g2849c04ecc0_0_311"/>
          <p:cNvPicPr preferRelativeResize="0"/>
          <p:nvPr/>
        </p:nvPicPr>
        <p:blipFill rotWithShape="1">
          <a:blip r:embed="rId2">
            <a:alphaModFix/>
          </a:blip>
          <a:srcRect b="0" l="0" r="0" t="0"/>
          <a:stretch/>
        </p:blipFill>
        <p:spPr>
          <a:xfrm>
            <a:off x="397994" y="404647"/>
            <a:ext cx="4334205" cy="4334205"/>
          </a:xfrm>
          <a:prstGeom prst="rect">
            <a:avLst/>
          </a:prstGeom>
          <a:noFill/>
          <a:ln>
            <a:noFill/>
          </a:ln>
        </p:spPr>
      </p:pic>
      <p:pic>
        <p:nvPicPr>
          <p:cNvPr descr="Ein Bild, das Spiel, Uhr, Blume enthält.&#10;&#10;Automatisch generierte Beschreibung" id="662" name="Google Shape;662;g2849c04ecc0_0_311"/>
          <p:cNvPicPr preferRelativeResize="0"/>
          <p:nvPr/>
        </p:nvPicPr>
        <p:blipFill rotWithShape="1">
          <a:blip r:embed="rId2">
            <a:alphaModFix/>
          </a:blip>
          <a:srcRect b="0" l="0" r="0" t="0"/>
          <a:stretch/>
        </p:blipFill>
        <p:spPr>
          <a:xfrm rot="8835738">
            <a:off x="708952" y="722260"/>
            <a:ext cx="3712288" cy="3712288"/>
          </a:xfrm>
          <a:prstGeom prst="rect">
            <a:avLst/>
          </a:prstGeom>
          <a:noFill/>
          <a:ln>
            <a:noFill/>
          </a:ln>
        </p:spPr>
      </p:pic>
      <p:sp>
        <p:nvSpPr>
          <p:cNvPr id="663" name="Google Shape;663;g2849c04ecc0_0_311"/>
          <p:cNvSpPr txBox="1"/>
          <p:nvPr>
            <p:ph idx="1" type="body"/>
          </p:nvPr>
        </p:nvSpPr>
        <p:spPr>
          <a:xfrm>
            <a:off x="5173279" y="1149858"/>
            <a:ext cx="3395100" cy="1158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2500"/>
              <a:buNone/>
              <a:defRPr b="1" sz="25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64" name="Google Shape;664;g2849c04ecc0_0_311"/>
          <p:cNvSpPr txBox="1"/>
          <p:nvPr>
            <p:ph idx="3" type="body"/>
          </p:nvPr>
        </p:nvSpPr>
        <p:spPr>
          <a:xfrm>
            <a:off x="5173279" y="2470216"/>
            <a:ext cx="3395100" cy="189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662"/>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66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2">
  <p:cSld name="Team/Speaker Slide 2">
    <p:spTree>
      <p:nvGrpSpPr>
        <p:cNvPr id="665" name="Shape 665"/>
        <p:cNvGrpSpPr/>
        <p:nvPr/>
      </p:nvGrpSpPr>
      <p:grpSpPr>
        <a:xfrm>
          <a:off x="0" y="0"/>
          <a:ext cx="0" cy="0"/>
          <a:chOff x="0" y="0"/>
          <a:chExt cx="0" cy="0"/>
        </a:xfrm>
      </p:grpSpPr>
      <p:sp>
        <p:nvSpPr>
          <p:cNvPr id="666" name="Google Shape;666;g2849c04ecc0_0_31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7" name="Google Shape;667;g2849c04ecc0_0_317"/>
          <p:cNvSpPr/>
          <p:nvPr>
            <p:ph idx="2" type="pic"/>
          </p:nvPr>
        </p:nvSpPr>
        <p:spPr>
          <a:xfrm>
            <a:off x="1470912" y="1151530"/>
            <a:ext cx="2085000" cy="2085000"/>
          </a:xfrm>
          <a:prstGeom prst="ellipse">
            <a:avLst/>
          </a:prstGeom>
          <a:solidFill>
            <a:schemeClr val="lt1"/>
          </a:solidFill>
          <a:ln>
            <a:noFill/>
          </a:ln>
        </p:spPr>
      </p:sp>
      <p:sp>
        <p:nvSpPr>
          <p:cNvPr id="668" name="Google Shape;668;g2849c04ecc0_0_317"/>
          <p:cNvSpPr/>
          <p:nvPr>
            <p:ph idx="3" type="pic"/>
          </p:nvPr>
        </p:nvSpPr>
        <p:spPr>
          <a:xfrm>
            <a:off x="5507060" y="1151530"/>
            <a:ext cx="2085000" cy="2085000"/>
          </a:xfrm>
          <a:prstGeom prst="ellipse">
            <a:avLst/>
          </a:prstGeom>
          <a:solidFill>
            <a:schemeClr val="lt1"/>
          </a:solidFill>
          <a:ln>
            <a:noFill/>
          </a:ln>
        </p:spPr>
      </p:sp>
      <p:sp>
        <p:nvSpPr>
          <p:cNvPr id="669" name="Google Shape;669;g2849c04ecc0_0_317"/>
          <p:cNvSpPr txBox="1"/>
          <p:nvPr>
            <p:ph idx="1" type="body"/>
          </p:nvPr>
        </p:nvSpPr>
        <p:spPr>
          <a:xfrm>
            <a:off x="795869" y="3607286"/>
            <a:ext cx="34251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2200"/>
              <a:buNone/>
              <a:defRPr b="1" sz="22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70" name="Google Shape;670;g2849c04ecc0_0_317"/>
          <p:cNvSpPr txBox="1"/>
          <p:nvPr>
            <p:ph idx="4" type="body"/>
          </p:nvPr>
        </p:nvSpPr>
        <p:spPr>
          <a:xfrm>
            <a:off x="795869" y="4065337"/>
            <a:ext cx="34251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71" name="Google Shape;671;g2849c04ecc0_0_317"/>
          <p:cNvSpPr txBox="1"/>
          <p:nvPr>
            <p:ph idx="5" type="body"/>
          </p:nvPr>
        </p:nvSpPr>
        <p:spPr>
          <a:xfrm>
            <a:off x="4837049" y="3607286"/>
            <a:ext cx="34251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2200"/>
              <a:buNone/>
              <a:defRPr b="1" sz="22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72" name="Google Shape;672;g2849c04ecc0_0_317"/>
          <p:cNvSpPr txBox="1"/>
          <p:nvPr>
            <p:ph idx="6" type="body"/>
          </p:nvPr>
        </p:nvSpPr>
        <p:spPr>
          <a:xfrm>
            <a:off x="4837049" y="4065337"/>
            <a:ext cx="34251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3">
  <p:cSld name="Team/Speaker Slide 3">
    <p:spTree>
      <p:nvGrpSpPr>
        <p:cNvPr id="673" name="Shape 673"/>
        <p:cNvGrpSpPr/>
        <p:nvPr/>
      </p:nvGrpSpPr>
      <p:grpSpPr>
        <a:xfrm>
          <a:off x="0" y="0"/>
          <a:ext cx="0" cy="0"/>
          <a:chOff x="0" y="0"/>
          <a:chExt cx="0" cy="0"/>
        </a:xfrm>
      </p:grpSpPr>
      <p:sp>
        <p:nvSpPr>
          <p:cNvPr id="674" name="Google Shape;674;g2849c04ecc0_0_32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5" name="Google Shape;675;g2849c04ecc0_0_325"/>
          <p:cNvSpPr txBox="1"/>
          <p:nvPr>
            <p:ph idx="1" type="body"/>
          </p:nvPr>
        </p:nvSpPr>
        <p:spPr>
          <a:xfrm>
            <a:off x="316799" y="3609749"/>
            <a:ext cx="2619600" cy="3075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2000"/>
              <a:buNone/>
              <a:defRPr b="1" sz="20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76" name="Google Shape;676;g2849c04ecc0_0_325"/>
          <p:cNvSpPr txBox="1"/>
          <p:nvPr>
            <p:ph idx="2" type="body"/>
          </p:nvPr>
        </p:nvSpPr>
        <p:spPr>
          <a:xfrm>
            <a:off x="316799" y="4065336"/>
            <a:ext cx="2619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77" name="Google Shape;677;g2849c04ecc0_0_325"/>
          <p:cNvSpPr txBox="1"/>
          <p:nvPr>
            <p:ph idx="3" type="body"/>
          </p:nvPr>
        </p:nvSpPr>
        <p:spPr>
          <a:xfrm>
            <a:off x="3262252" y="3609749"/>
            <a:ext cx="2619600" cy="3075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2000"/>
              <a:buNone/>
              <a:defRPr b="1" sz="20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78" name="Google Shape;678;g2849c04ecc0_0_325"/>
          <p:cNvSpPr txBox="1"/>
          <p:nvPr>
            <p:ph idx="4" type="body"/>
          </p:nvPr>
        </p:nvSpPr>
        <p:spPr>
          <a:xfrm>
            <a:off x="3262252" y="4065336"/>
            <a:ext cx="2619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1600"/>
              <a:buNone/>
              <a:defRPr sz="16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79" name="Google Shape;679;g2849c04ecc0_0_325"/>
          <p:cNvSpPr txBox="1"/>
          <p:nvPr>
            <p:ph idx="5" type="body"/>
          </p:nvPr>
        </p:nvSpPr>
        <p:spPr>
          <a:xfrm>
            <a:off x="6207705" y="3609749"/>
            <a:ext cx="2619600" cy="3075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2000"/>
              <a:buNone/>
              <a:defRPr b="1" sz="20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80" name="Google Shape;680;g2849c04ecc0_0_325"/>
          <p:cNvSpPr txBox="1"/>
          <p:nvPr>
            <p:ph idx="6" type="body"/>
          </p:nvPr>
        </p:nvSpPr>
        <p:spPr>
          <a:xfrm>
            <a:off x="6207705" y="4065336"/>
            <a:ext cx="2619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100"/>
              </a:spcBef>
              <a:spcAft>
                <a:spcPts val="0"/>
              </a:spcAft>
              <a:buSzPts val="1300"/>
              <a:buNone/>
              <a:defRPr b="0" i="0" sz="13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81" name="Google Shape;681;g2849c04ecc0_0_325"/>
          <p:cNvSpPr/>
          <p:nvPr>
            <p:ph idx="7" type="pic"/>
          </p:nvPr>
        </p:nvSpPr>
        <p:spPr>
          <a:xfrm>
            <a:off x="584003" y="1151530"/>
            <a:ext cx="2085000" cy="2085000"/>
          </a:xfrm>
          <a:prstGeom prst="ellipse">
            <a:avLst/>
          </a:prstGeom>
          <a:solidFill>
            <a:schemeClr val="lt1"/>
          </a:solidFill>
          <a:ln>
            <a:noFill/>
          </a:ln>
        </p:spPr>
      </p:sp>
      <p:sp>
        <p:nvSpPr>
          <p:cNvPr id="682" name="Google Shape;682;g2849c04ecc0_0_325"/>
          <p:cNvSpPr/>
          <p:nvPr>
            <p:ph idx="8" type="pic"/>
          </p:nvPr>
        </p:nvSpPr>
        <p:spPr>
          <a:xfrm>
            <a:off x="3529455" y="1151530"/>
            <a:ext cx="2085000" cy="2085000"/>
          </a:xfrm>
          <a:prstGeom prst="ellipse">
            <a:avLst/>
          </a:prstGeom>
          <a:solidFill>
            <a:schemeClr val="lt1"/>
          </a:solidFill>
          <a:ln>
            <a:noFill/>
          </a:ln>
        </p:spPr>
      </p:sp>
      <p:sp>
        <p:nvSpPr>
          <p:cNvPr id="683" name="Google Shape;683;g2849c04ecc0_0_325"/>
          <p:cNvSpPr/>
          <p:nvPr>
            <p:ph idx="9" type="pic"/>
          </p:nvPr>
        </p:nvSpPr>
        <p:spPr>
          <a:xfrm>
            <a:off x="6474907" y="1151530"/>
            <a:ext cx="2085000" cy="2085000"/>
          </a:xfrm>
          <a:prstGeom prst="ellipse">
            <a:avLst/>
          </a:prstGeom>
          <a:solidFill>
            <a:schemeClr val="lt1"/>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4">
  <p:cSld name="Team/Speaker Slide 4">
    <p:spTree>
      <p:nvGrpSpPr>
        <p:cNvPr id="684" name="Shape 684"/>
        <p:cNvGrpSpPr/>
        <p:nvPr/>
      </p:nvGrpSpPr>
      <p:grpSpPr>
        <a:xfrm>
          <a:off x="0" y="0"/>
          <a:ext cx="0" cy="0"/>
          <a:chOff x="0" y="0"/>
          <a:chExt cx="0" cy="0"/>
        </a:xfrm>
      </p:grpSpPr>
      <p:sp>
        <p:nvSpPr>
          <p:cNvPr id="685" name="Google Shape;685;g2849c04ecc0_0_33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86" name="Google Shape;686;g2849c04ecc0_0_336"/>
          <p:cNvSpPr/>
          <p:nvPr>
            <p:ph idx="2" type="pic"/>
          </p:nvPr>
        </p:nvSpPr>
        <p:spPr>
          <a:xfrm>
            <a:off x="384531" y="1285520"/>
            <a:ext cx="1838700" cy="1838700"/>
          </a:xfrm>
          <a:prstGeom prst="ellipse">
            <a:avLst/>
          </a:prstGeom>
          <a:solidFill>
            <a:schemeClr val="lt1"/>
          </a:solidFill>
          <a:ln>
            <a:noFill/>
          </a:ln>
        </p:spPr>
      </p:sp>
      <p:sp>
        <p:nvSpPr>
          <p:cNvPr id="687" name="Google Shape;687;g2849c04ecc0_0_336"/>
          <p:cNvSpPr/>
          <p:nvPr>
            <p:ph idx="3" type="pic"/>
          </p:nvPr>
        </p:nvSpPr>
        <p:spPr>
          <a:xfrm>
            <a:off x="2563637" y="1285520"/>
            <a:ext cx="1838700" cy="1838700"/>
          </a:xfrm>
          <a:prstGeom prst="ellipse">
            <a:avLst/>
          </a:prstGeom>
          <a:solidFill>
            <a:schemeClr val="lt1"/>
          </a:solidFill>
          <a:ln>
            <a:noFill/>
          </a:ln>
        </p:spPr>
      </p:sp>
      <p:sp>
        <p:nvSpPr>
          <p:cNvPr id="688" name="Google Shape;688;g2849c04ecc0_0_336"/>
          <p:cNvSpPr/>
          <p:nvPr>
            <p:ph idx="4" type="pic"/>
          </p:nvPr>
        </p:nvSpPr>
        <p:spPr>
          <a:xfrm>
            <a:off x="4741685" y="1285520"/>
            <a:ext cx="1838700" cy="1838700"/>
          </a:xfrm>
          <a:prstGeom prst="ellipse">
            <a:avLst/>
          </a:prstGeom>
          <a:solidFill>
            <a:schemeClr val="lt1"/>
          </a:solidFill>
          <a:ln>
            <a:noFill/>
          </a:ln>
        </p:spPr>
      </p:sp>
      <p:sp>
        <p:nvSpPr>
          <p:cNvPr id="689" name="Google Shape;689;g2849c04ecc0_0_336"/>
          <p:cNvSpPr/>
          <p:nvPr>
            <p:ph idx="5" type="pic"/>
          </p:nvPr>
        </p:nvSpPr>
        <p:spPr>
          <a:xfrm>
            <a:off x="6920789" y="1285520"/>
            <a:ext cx="1838700" cy="1838700"/>
          </a:xfrm>
          <a:prstGeom prst="ellipse">
            <a:avLst/>
          </a:prstGeom>
          <a:solidFill>
            <a:schemeClr val="lt1"/>
          </a:solidFill>
          <a:ln>
            <a:noFill/>
          </a:ln>
        </p:spPr>
      </p:sp>
      <p:sp>
        <p:nvSpPr>
          <p:cNvPr id="690" name="Google Shape;690;g2849c04ecc0_0_336"/>
          <p:cNvSpPr txBox="1"/>
          <p:nvPr>
            <p:ph idx="1" type="body"/>
          </p:nvPr>
        </p:nvSpPr>
        <p:spPr>
          <a:xfrm>
            <a:off x="316799" y="3510663"/>
            <a:ext cx="19806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91" name="Google Shape;691;g2849c04ecc0_0_336"/>
          <p:cNvSpPr txBox="1"/>
          <p:nvPr>
            <p:ph idx="6" type="body"/>
          </p:nvPr>
        </p:nvSpPr>
        <p:spPr>
          <a:xfrm>
            <a:off x="316799" y="3968714"/>
            <a:ext cx="1980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200"/>
              <a:buNone/>
              <a:defRPr sz="12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2" name="Google Shape;692;g2849c04ecc0_0_336"/>
          <p:cNvSpPr txBox="1"/>
          <p:nvPr>
            <p:ph idx="7" type="body"/>
          </p:nvPr>
        </p:nvSpPr>
        <p:spPr>
          <a:xfrm>
            <a:off x="2492732" y="3510663"/>
            <a:ext cx="19806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93" name="Google Shape;693;g2849c04ecc0_0_336"/>
          <p:cNvSpPr txBox="1"/>
          <p:nvPr>
            <p:ph idx="8" type="body"/>
          </p:nvPr>
        </p:nvSpPr>
        <p:spPr>
          <a:xfrm>
            <a:off x="2492732" y="3968714"/>
            <a:ext cx="1980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200"/>
              <a:buNone/>
              <a:defRPr sz="12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4" name="Google Shape;694;g2849c04ecc0_0_336"/>
          <p:cNvSpPr txBox="1"/>
          <p:nvPr>
            <p:ph idx="9" type="body"/>
          </p:nvPr>
        </p:nvSpPr>
        <p:spPr>
          <a:xfrm>
            <a:off x="4668665" y="3510663"/>
            <a:ext cx="19806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95" name="Google Shape;695;g2849c04ecc0_0_336"/>
          <p:cNvSpPr txBox="1"/>
          <p:nvPr>
            <p:ph idx="13" type="body"/>
          </p:nvPr>
        </p:nvSpPr>
        <p:spPr>
          <a:xfrm>
            <a:off x="4668665" y="3968714"/>
            <a:ext cx="1980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200"/>
              <a:buNone/>
              <a:defRPr sz="12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6" name="Google Shape;696;g2849c04ecc0_0_336"/>
          <p:cNvSpPr txBox="1"/>
          <p:nvPr>
            <p:ph idx="14" type="body"/>
          </p:nvPr>
        </p:nvSpPr>
        <p:spPr>
          <a:xfrm>
            <a:off x="6844599" y="3510663"/>
            <a:ext cx="1980600" cy="2871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97" name="Google Shape;697;g2849c04ecc0_0_336"/>
          <p:cNvSpPr txBox="1"/>
          <p:nvPr>
            <p:ph idx="15" type="body"/>
          </p:nvPr>
        </p:nvSpPr>
        <p:spPr>
          <a:xfrm>
            <a:off x="6844599" y="3968714"/>
            <a:ext cx="1980600" cy="735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500"/>
              </a:spcBef>
              <a:spcAft>
                <a:spcPts val="0"/>
              </a:spcAft>
              <a:buSzPts val="1200"/>
              <a:buNone/>
              <a:defRPr sz="12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p:cSld name="Team/Speaker Slide 6">
    <p:spTree>
      <p:nvGrpSpPr>
        <p:cNvPr id="698" name="Shape 698"/>
        <p:cNvGrpSpPr/>
        <p:nvPr/>
      </p:nvGrpSpPr>
      <p:grpSpPr>
        <a:xfrm>
          <a:off x="0" y="0"/>
          <a:ext cx="0" cy="0"/>
          <a:chOff x="0" y="0"/>
          <a:chExt cx="0" cy="0"/>
        </a:xfrm>
      </p:grpSpPr>
      <p:sp>
        <p:nvSpPr>
          <p:cNvPr id="699" name="Google Shape;699;g2849c04ecc0_0_350"/>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0" name="Google Shape;700;g2849c04ecc0_0_350"/>
          <p:cNvSpPr/>
          <p:nvPr>
            <p:ph idx="2" type="pic"/>
          </p:nvPr>
        </p:nvSpPr>
        <p:spPr>
          <a:xfrm>
            <a:off x="1016879" y="797243"/>
            <a:ext cx="1219200" cy="1219200"/>
          </a:xfrm>
          <a:prstGeom prst="ellipse">
            <a:avLst/>
          </a:prstGeom>
          <a:solidFill>
            <a:schemeClr val="lt1"/>
          </a:solidFill>
          <a:ln>
            <a:noFill/>
          </a:ln>
        </p:spPr>
      </p:sp>
      <p:sp>
        <p:nvSpPr>
          <p:cNvPr id="701" name="Google Shape;701;g2849c04ecc0_0_350"/>
          <p:cNvSpPr/>
          <p:nvPr>
            <p:ph idx="3" type="pic"/>
          </p:nvPr>
        </p:nvSpPr>
        <p:spPr>
          <a:xfrm>
            <a:off x="1016879" y="2899218"/>
            <a:ext cx="1219200" cy="1219200"/>
          </a:xfrm>
          <a:prstGeom prst="ellipse">
            <a:avLst/>
          </a:prstGeom>
          <a:solidFill>
            <a:schemeClr val="lt1"/>
          </a:solidFill>
          <a:ln>
            <a:noFill/>
          </a:ln>
        </p:spPr>
      </p:sp>
      <p:sp>
        <p:nvSpPr>
          <p:cNvPr id="702" name="Google Shape;702;g2849c04ecc0_0_350"/>
          <p:cNvSpPr txBox="1"/>
          <p:nvPr>
            <p:ph idx="1" type="body"/>
          </p:nvPr>
        </p:nvSpPr>
        <p:spPr>
          <a:xfrm>
            <a:off x="316801" y="2178081"/>
            <a:ext cx="2619600" cy="205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3" name="Google Shape;703;g2849c04ecc0_0_350"/>
          <p:cNvSpPr txBox="1"/>
          <p:nvPr>
            <p:ph idx="4" type="body"/>
          </p:nvPr>
        </p:nvSpPr>
        <p:spPr>
          <a:xfrm>
            <a:off x="316801" y="4262458"/>
            <a:ext cx="2619600" cy="239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4" name="Google Shape;704;g2849c04ecc0_0_350"/>
          <p:cNvSpPr/>
          <p:nvPr>
            <p:ph idx="5" type="pic"/>
          </p:nvPr>
        </p:nvSpPr>
        <p:spPr>
          <a:xfrm>
            <a:off x="3920000" y="797243"/>
            <a:ext cx="1219200" cy="1219200"/>
          </a:xfrm>
          <a:prstGeom prst="ellipse">
            <a:avLst/>
          </a:prstGeom>
          <a:solidFill>
            <a:schemeClr val="lt1"/>
          </a:solidFill>
          <a:ln>
            <a:noFill/>
          </a:ln>
        </p:spPr>
      </p:sp>
      <p:sp>
        <p:nvSpPr>
          <p:cNvPr id="705" name="Google Shape;705;g2849c04ecc0_0_350"/>
          <p:cNvSpPr/>
          <p:nvPr>
            <p:ph idx="6" type="pic"/>
          </p:nvPr>
        </p:nvSpPr>
        <p:spPr>
          <a:xfrm>
            <a:off x="3920000" y="2899218"/>
            <a:ext cx="1219200" cy="1219200"/>
          </a:xfrm>
          <a:prstGeom prst="ellipse">
            <a:avLst/>
          </a:prstGeom>
          <a:solidFill>
            <a:schemeClr val="lt1"/>
          </a:solidFill>
          <a:ln>
            <a:noFill/>
          </a:ln>
        </p:spPr>
      </p:sp>
      <p:sp>
        <p:nvSpPr>
          <p:cNvPr id="706" name="Google Shape;706;g2849c04ecc0_0_350"/>
          <p:cNvSpPr txBox="1"/>
          <p:nvPr>
            <p:ph idx="7" type="body"/>
          </p:nvPr>
        </p:nvSpPr>
        <p:spPr>
          <a:xfrm>
            <a:off x="3219922" y="2178081"/>
            <a:ext cx="2619600" cy="2160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7" name="Google Shape;707;g2849c04ecc0_0_350"/>
          <p:cNvSpPr txBox="1"/>
          <p:nvPr>
            <p:ph idx="8" type="body"/>
          </p:nvPr>
        </p:nvSpPr>
        <p:spPr>
          <a:xfrm>
            <a:off x="3219922" y="4262458"/>
            <a:ext cx="2619600" cy="239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8" name="Google Shape;708;g2849c04ecc0_0_350"/>
          <p:cNvSpPr/>
          <p:nvPr>
            <p:ph idx="9" type="pic"/>
          </p:nvPr>
        </p:nvSpPr>
        <p:spPr>
          <a:xfrm>
            <a:off x="6859564" y="797243"/>
            <a:ext cx="1219200" cy="1219200"/>
          </a:xfrm>
          <a:prstGeom prst="ellipse">
            <a:avLst/>
          </a:prstGeom>
          <a:solidFill>
            <a:schemeClr val="lt1"/>
          </a:solidFill>
          <a:ln>
            <a:noFill/>
          </a:ln>
        </p:spPr>
      </p:sp>
      <p:sp>
        <p:nvSpPr>
          <p:cNvPr id="709" name="Google Shape;709;g2849c04ecc0_0_350"/>
          <p:cNvSpPr/>
          <p:nvPr>
            <p:ph idx="13" type="pic"/>
          </p:nvPr>
        </p:nvSpPr>
        <p:spPr>
          <a:xfrm>
            <a:off x="6859564" y="2899218"/>
            <a:ext cx="1219200" cy="1219200"/>
          </a:xfrm>
          <a:prstGeom prst="ellipse">
            <a:avLst/>
          </a:prstGeom>
          <a:solidFill>
            <a:schemeClr val="lt1"/>
          </a:solidFill>
          <a:ln>
            <a:noFill/>
          </a:ln>
        </p:spPr>
      </p:sp>
      <p:sp>
        <p:nvSpPr>
          <p:cNvPr id="710" name="Google Shape;710;g2849c04ecc0_0_350"/>
          <p:cNvSpPr txBox="1"/>
          <p:nvPr>
            <p:ph idx="14" type="body"/>
          </p:nvPr>
        </p:nvSpPr>
        <p:spPr>
          <a:xfrm>
            <a:off x="6159486" y="2178081"/>
            <a:ext cx="2619600" cy="2160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11" name="Google Shape;711;g2849c04ecc0_0_350"/>
          <p:cNvSpPr txBox="1"/>
          <p:nvPr>
            <p:ph idx="15" type="body"/>
          </p:nvPr>
        </p:nvSpPr>
        <p:spPr>
          <a:xfrm>
            <a:off x="6159486" y="4262458"/>
            <a:ext cx="2619600" cy="239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12" name="Google Shape;712;g2849c04ecc0_0_350"/>
          <p:cNvSpPr txBox="1"/>
          <p:nvPr>
            <p:ph idx="16" type="body"/>
          </p:nvPr>
        </p:nvSpPr>
        <p:spPr>
          <a:xfrm>
            <a:off x="316800" y="2414356"/>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3" name="Google Shape;713;g2849c04ecc0_0_350"/>
          <p:cNvSpPr txBox="1"/>
          <p:nvPr>
            <p:ph idx="17" type="body"/>
          </p:nvPr>
        </p:nvSpPr>
        <p:spPr>
          <a:xfrm>
            <a:off x="3219921" y="2414356"/>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4" name="Google Shape;714;g2849c04ecc0_0_350"/>
          <p:cNvSpPr txBox="1"/>
          <p:nvPr>
            <p:ph idx="18" type="body"/>
          </p:nvPr>
        </p:nvSpPr>
        <p:spPr>
          <a:xfrm>
            <a:off x="6159485" y="2414356"/>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5" name="Google Shape;715;g2849c04ecc0_0_350"/>
          <p:cNvSpPr txBox="1"/>
          <p:nvPr>
            <p:ph idx="19" type="body"/>
          </p:nvPr>
        </p:nvSpPr>
        <p:spPr>
          <a:xfrm>
            <a:off x="316800" y="4524618"/>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6" name="Google Shape;716;g2849c04ecc0_0_350"/>
          <p:cNvSpPr txBox="1"/>
          <p:nvPr>
            <p:ph idx="20" type="body"/>
          </p:nvPr>
        </p:nvSpPr>
        <p:spPr>
          <a:xfrm>
            <a:off x="3219921" y="4524618"/>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7" name="Google Shape;717;g2849c04ecc0_0_350"/>
          <p:cNvSpPr txBox="1"/>
          <p:nvPr>
            <p:ph idx="21" type="body"/>
          </p:nvPr>
        </p:nvSpPr>
        <p:spPr>
          <a:xfrm>
            <a:off x="6159485" y="4524618"/>
            <a:ext cx="2619600" cy="453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peaker Slide 6 Alternative">
  <p:cSld name="Team/Speaker Slide 6 Alternative">
    <p:spTree>
      <p:nvGrpSpPr>
        <p:cNvPr id="718" name="Shape 718"/>
        <p:cNvGrpSpPr/>
        <p:nvPr/>
      </p:nvGrpSpPr>
      <p:grpSpPr>
        <a:xfrm>
          <a:off x="0" y="0"/>
          <a:ext cx="0" cy="0"/>
          <a:chOff x="0" y="0"/>
          <a:chExt cx="0" cy="0"/>
        </a:xfrm>
      </p:grpSpPr>
      <p:sp>
        <p:nvSpPr>
          <p:cNvPr id="719" name="Google Shape;719;g2849c04ecc0_0_370"/>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0" name="Google Shape;720;g2849c04ecc0_0_370"/>
          <p:cNvSpPr/>
          <p:nvPr>
            <p:ph idx="2" type="pic"/>
          </p:nvPr>
        </p:nvSpPr>
        <p:spPr>
          <a:xfrm>
            <a:off x="316800" y="1277582"/>
            <a:ext cx="1183800" cy="1183800"/>
          </a:xfrm>
          <a:prstGeom prst="ellipse">
            <a:avLst/>
          </a:prstGeom>
          <a:solidFill>
            <a:schemeClr val="lt1"/>
          </a:solidFill>
          <a:ln>
            <a:noFill/>
          </a:ln>
        </p:spPr>
      </p:sp>
      <p:sp>
        <p:nvSpPr>
          <p:cNvPr id="721" name="Google Shape;721;g2849c04ecc0_0_370"/>
          <p:cNvSpPr/>
          <p:nvPr>
            <p:ph idx="3" type="pic"/>
          </p:nvPr>
        </p:nvSpPr>
        <p:spPr>
          <a:xfrm>
            <a:off x="316800" y="3000818"/>
            <a:ext cx="1183800" cy="1183800"/>
          </a:xfrm>
          <a:prstGeom prst="ellipse">
            <a:avLst/>
          </a:prstGeom>
          <a:solidFill>
            <a:schemeClr val="lt1"/>
          </a:solidFill>
          <a:ln>
            <a:noFill/>
          </a:ln>
        </p:spPr>
      </p:sp>
      <p:sp>
        <p:nvSpPr>
          <p:cNvPr id="722" name="Google Shape;722;g2849c04ecc0_0_370"/>
          <p:cNvSpPr txBox="1"/>
          <p:nvPr>
            <p:ph idx="1" type="body"/>
          </p:nvPr>
        </p:nvSpPr>
        <p:spPr>
          <a:xfrm>
            <a:off x="1641849" y="1328181"/>
            <a:ext cx="1342800" cy="508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23" name="Google Shape;723;g2849c04ecc0_0_370"/>
          <p:cNvSpPr txBox="1"/>
          <p:nvPr>
            <p:ph idx="4" type="body"/>
          </p:nvPr>
        </p:nvSpPr>
        <p:spPr>
          <a:xfrm>
            <a:off x="1641849" y="2983884"/>
            <a:ext cx="1342800" cy="592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24" name="Google Shape;724;g2849c04ecc0_0_370"/>
          <p:cNvSpPr/>
          <p:nvPr>
            <p:ph idx="5" type="pic"/>
          </p:nvPr>
        </p:nvSpPr>
        <p:spPr>
          <a:xfrm>
            <a:off x="3219921" y="1277582"/>
            <a:ext cx="1183800" cy="1183800"/>
          </a:xfrm>
          <a:prstGeom prst="ellipse">
            <a:avLst/>
          </a:prstGeom>
          <a:solidFill>
            <a:schemeClr val="lt1"/>
          </a:solidFill>
          <a:ln>
            <a:noFill/>
          </a:ln>
        </p:spPr>
      </p:sp>
      <p:sp>
        <p:nvSpPr>
          <p:cNvPr id="725" name="Google Shape;725;g2849c04ecc0_0_370"/>
          <p:cNvSpPr/>
          <p:nvPr>
            <p:ph idx="6" type="pic"/>
          </p:nvPr>
        </p:nvSpPr>
        <p:spPr>
          <a:xfrm>
            <a:off x="3219921" y="3000818"/>
            <a:ext cx="1183800" cy="1183800"/>
          </a:xfrm>
          <a:prstGeom prst="ellipse">
            <a:avLst/>
          </a:prstGeom>
          <a:solidFill>
            <a:schemeClr val="lt1"/>
          </a:solidFill>
          <a:ln>
            <a:noFill/>
          </a:ln>
        </p:spPr>
      </p:sp>
      <p:sp>
        <p:nvSpPr>
          <p:cNvPr id="726" name="Google Shape;726;g2849c04ecc0_0_370"/>
          <p:cNvSpPr txBox="1"/>
          <p:nvPr>
            <p:ph idx="7" type="body"/>
          </p:nvPr>
        </p:nvSpPr>
        <p:spPr>
          <a:xfrm>
            <a:off x="4544970" y="1313252"/>
            <a:ext cx="1342800" cy="5334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27" name="Google Shape;727;g2849c04ecc0_0_370"/>
          <p:cNvSpPr txBox="1"/>
          <p:nvPr>
            <p:ph idx="8" type="body"/>
          </p:nvPr>
        </p:nvSpPr>
        <p:spPr>
          <a:xfrm>
            <a:off x="4544970" y="2983884"/>
            <a:ext cx="1342800" cy="592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28" name="Google Shape;728;g2849c04ecc0_0_370"/>
          <p:cNvSpPr/>
          <p:nvPr>
            <p:ph idx="9" type="pic"/>
          </p:nvPr>
        </p:nvSpPr>
        <p:spPr>
          <a:xfrm>
            <a:off x="6159485" y="1277582"/>
            <a:ext cx="1183800" cy="1183800"/>
          </a:xfrm>
          <a:prstGeom prst="ellipse">
            <a:avLst/>
          </a:prstGeom>
          <a:solidFill>
            <a:schemeClr val="lt1"/>
          </a:solidFill>
          <a:ln>
            <a:noFill/>
          </a:ln>
        </p:spPr>
      </p:sp>
      <p:sp>
        <p:nvSpPr>
          <p:cNvPr id="729" name="Google Shape;729;g2849c04ecc0_0_370"/>
          <p:cNvSpPr/>
          <p:nvPr>
            <p:ph idx="13" type="pic"/>
          </p:nvPr>
        </p:nvSpPr>
        <p:spPr>
          <a:xfrm>
            <a:off x="6159485" y="3000818"/>
            <a:ext cx="1183800" cy="1183800"/>
          </a:xfrm>
          <a:prstGeom prst="ellipse">
            <a:avLst/>
          </a:prstGeom>
          <a:solidFill>
            <a:schemeClr val="lt1"/>
          </a:solidFill>
          <a:ln>
            <a:noFill/>
          </a:ln>
        </p:spPr>
      </p:sp>
      <p:sp>
        <p:nvSpPr>
          <p:cNvPr id="730" name="Google Shape;730;g2849c04ecc0_0_370"/>
          <p:cNvSpPr txBox="1"/>
          <p:nvPr>
            <p:ph idx="14" type="body"/>
          </p:nvPr>
        </p:nvSpPr>
        <p:spPr>
          <a:xfrm>
            <a:off x="7484534" y="1313252"/>
            <a:ext cx="1342800" cy="5334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31" name="Google Shape;731;g2849c04ecc0_0_370"/>
          <p:cNvSpPr txBox="1"/>
          <p:nvPr>
            <p:ph idx="15" type="body"/>
          </p:nvPr>
        </p:nvSpPr>
        <p:spPr>
          <a:xfrm>
            <a:off x="7484534" y="2983884"/>
            <a:ext cx="1342800" cy="5922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000"/>
              </a:spcBef>
              <a:spcAft>
                <a:spcPts val="0"/>
              </a:spcAft>
              <a:buSzPts val="1400"/>
              <a:buNone/>
              <a:defRPr b="1" sz="14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32" name="Google Shape;732;g2849c04ecc0_0_370"/>
          <p:cNvSpPr txBox="1"/>
          <p:nvPr>
            <p:ph idx="16" type="body"/>
          </p:nvPr>
        </p:nvSpPr>
        <p:spPr>
          <a:xfrm>
            <a:off x="1641848" y="1945064"/>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3" name="Google Shape;733;g2849c04ecc0_0_370"/>
          <p:cNvSpPr txBox="1"/>
          <p:nvPr>
            <p:ph idx="17" type="body"/>
          </p:nvPr>
        </p:nvSpPr>
        <p:spPr>
          <a:xfrm>
            <a:off x="4544969" y="1945064"/>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4" name="Google Shape;734;g2849c04ecc0_0_370"/>
          <p:cNvSpPr txBox="1"/>
          <p:nvPr>
            <p:ph idx="18" type="body"/>
          </p:nvPr>
        </p:nvSpPr>
        <p:spPr>
          <a:xfrm>
            <a:off x="7484533" y="1945064"/>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5" name="Google Shape;735;g2849c04ecc0_0_370"/>
          <p:cNvSpPr txBox="1"/>
          <p:nvPr>
            <p:ph idx="19" type="body"/>
          </p:nvPr>
        </p:nvSpPr>
        <p:spPr>
          <a:xfrm>
            <a:off x="1641848" y="3676587"/>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6" name="Google Shape;736;g2849c04ecc0_0_370"/>
          <p:cNvSpPr txBox="1"/>
          <p:nvPr>
            <p:ph idx="20" type="body"/>
          </p:nvPr>
        </p:nvSpPr>
        <p:spPr>
          <a:xfrm>
            <a:off x="4544969" y="3676587"/>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37" name="Google Shape;737;g2849c04ecc0_0_370"/>
          <p:cNvSpPr txBox="1"/>
          <p:nvPr>
            <p:ph idx="21" type="body"/>
          </p:nvPr>
        </p:nvSpPr>
        <p:spPr>
          <a:xfrm>
            <a:off x="7484533" y="3676587"/>
            <a:ext cx="1342800" cy="4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SzPts val="1100"/>
              <a:buNone/>
              <a:defRPr sz="11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copy" type="obj">
  <p:cSld name="OBJECT">
    <p:spTree>
      <p:nvGrpSpPr>
        <p:cNvPr id="738" name="Shape 738"/>
        <p:cNvGrpSpPr/>
        <p:nvPr/>
      </p:nvGrpSpPr>
      <p:grpSpPr>
        <a:xfrm>
          <a:off x="0" y="0"/>
          <a:ext cx="0" cy="0"/>
          <a:chOff x="0" y="0"/>
          <a:chExt cx="0" cy="0"/>
        </a:xfrm>
      </p:grpSpPr>
      <p:sp>
        <p:nvSpPr>
          <p:cNvPr id="739" name="Google Shape;739;g2849c04ecc0_0_390"/>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0" name="Google Shape;740;g2849c04ecc0_0_390"/>
          <p:cNvSpPr txBox="1"/>
          <p:nvPr>
            <p:ph idx="1" type="body"/>
          </p:nvPr>
        </p:nvSpPr>
        <p:spPr>
          <a:xfrm>
            <a:off x="315951" y="1233379"/>
            <a:ext cx="8512200" cy="3635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000"/>
              <a:buNone/>
              <a:defRPr/>
            </a:lvl1pPr>
            <a:lvl2pPr indent="-342900" lvl="1" marL="914400" rtl="0" algn="l">
              <a:lnSpc>
                <a:spcPct val="150000"/>
              </a:lnSpc>
              <a:spcBef>
                <a:spcPts val="16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09">
  <p:cSld name="Black_CoverSlides_v09">
    <p:spTree>
      <p:nvGrpSpPr>
        <p:cNvPr id="61" name="Shape 61"/>
        <p:cNvGrpSpPr/>
        <p:nvPr/>
      </p:nvGrpSpPr>
      <p:grpSpPr>
        <a:xfrm>
          <a:off x="0" y="0"/>
          <a:ext cx="0" cy="0"/>
          <a:chOff x="0" y="0"/>
          <a:chExt cx="0" cy="0"/>
        </a:xfrm>
      </p:grpSpPr>
      <p:pic>
        <p:nvPicPr>
          <p:cNvPr descr="Ein Bild, das Gitarre, Computer enthält.&#10;&#10;Automatisch generierte Beschreibung" id="62" name="Google Shape;62;p98"/>
          <p:cNvPicPr preferRelativeResize="0"/>
          <p:nvPr/>
        </p:nvPicPr>
        <p:blipFill rotWithShape="1">
          <a:blip r:embed="rId2">
            <a:alphaModFix/>
          </a:blip>
          <a:srcRect b="0" l="0" r="0" t="0"/>
          <a:stretch/>
        </p:blipFill>
        <p:spPr>
          <a:xfrm>
            <a:off x="5193297" y="0"/>
            <a:ext cx="3507206" cy="5143500"/>
          </a:xfrm>
          <a:prstGeom prst="rect">
            <a:avLst/>
          </a:prstGeom>
          <a:noFill/>
          <a:ln>
            <a:noFill/>
          </a:ln>
        </p:spPr>
      </p:pic>
      <p:sp>
        <p:nvSpPr>
          <p:cNvPr id="63" name="Google Shape;63;p98"/>
          <p:cNvSpPr txBox="1"/>
          <p:nvPr>
            <p:ph type="title"/>
          </p:nvPr>
        </p:nvSpPr>
        <p:spPr>
          <a:xfrm>
            <a:off x="323971" y="1187865"/>
            <a:ext cx="44103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8"/>
          <p:cNvSpPr txBox="1"/>
          <p:nvPr>
            <p:ph idx="1" type="body"/>
          </p:nvPr>
        </p:nvSpPr>
        <p:spPr>
          <a:xfrm>
            <a:off x="323972" y="4212420"/>
            <a:ext cx="44163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98"/>
          <p:cNvSpPr txBox="1"/>
          <p:nvPr>
            <p:ph idx="2" type="body"/>
          </p:nvPr>
        </p:nvSpPr>
        <p:spPr>
          <a:xfrm>
            <a:off x="323972" y="4450611"/>
            <a:ext cx="44163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98"/>
          <p:cNvSpPr txBox="1"/>
          <p:nvPr>
            <p:ph idx="3" type="body"/>
          </p:nvPr>
        </p:nvSpPr>
        <p:spPr>
          <a:xfrm>
            <a:off x="323972" y="2898778"/>
            <a:ext cx="44103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67" name="Google Shape;67;p98"/>
          <p:cNvPicPr preferRelativeResize="0"/>
          <p:nvPr/>
        </p:nvPicPr>
        <p:blipFill rotWithShape="1">
          <a:blip r:embed="rId3">
            <a:alphaModFix/>
          </a:blip>
          <a:srcRect b="0" l="0" r="0" t="0"/>
          <a:stretch/>
        </p:blipFill>
        <p:spPr>
          <a:xfrm>
            <a:off x="323972" y="354870"/>
            <a:ext cx="1149089" cy="48261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s">
  <p:cSld name="Title + bullets">
    <p:spTree>
      <p:nvGrpSpPr>
        <p:cNvPr id="741" name="Shape 741"/>
        <p:cNvGrpSpPr/>
        <p:nvPr/>
      </p:nvGrpSpPr>
      <p:grpSpPr>
        <a:xfrm>
          <a:off x="0" y="0"/>
          <a:ext cx="0" cy="0"/>
          <a:chOff x="0" y="0"/>
          <a:chExt cx="0" cy="0"/>
        </a:xfrm>
      </p:grpSpPr>
      <p:sp>
        <p:nvSpPr>
          <p:cNvPr id="742" name="Google Shape;742;g2849c04ecc0_0_393"/>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3" name="Google Shape;743;g2849c04ecc0_0_393"/>
          <p:cNvSpPr txBox="1"/>
          <p:nvPr>
            <p:ph idx="1" type="body"/>
          </p:nvPr>
        </p:nvSpPr>
        <p:spPr>
          <a:xfrm>
            <a:off x="315951" y="1233379"/>
            <a:ext cx="8512200" cy="36354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1000"/>
              </a:spcBef>
              <a:spcAft>
                <a:spcPts val="0"/>
              </a:spcAft>
              <a:buSzPts val="2000"/>
              <a:buChar char="•"/>
              <a:defRPr/>
            </a:lvl1pPr>
            <a:lvl2pPr indent="-342900" lvl="1" marL="914400" rtl="0" algn="l">
              <a:lnSpc>
                <a:spcPct val="100000"/>
              </a:lnSpc>
              <a:spcBef>
                <a:spcPts val="500"/>
              </a:spcBef>
              <a:spcAft>
                <a:spcPts val="0"/>
              </a:spcAft>
              <a:buSzPts val="1800"/>
              <a:buChar char="•"/>
              <a:defRPr/>
            </a:lvl2pPr>
            <a:lvl3pPr indent="-330200" lvl="2" marL="1371600" rtl="0" algn="l">
              <a:lnSpc>
                <a:spcPct val="100000"/>
              </a:lnSpc>
              <a:spcBef>
                <a:spcPts val="500"/>
              </a:spcBef>
              <a:spcAft>
                <a:spcPts val="0"/>
              </a:spcAft>
              <a:buSzPts val="1600"/>
              <a:buChar char="•"/>
              <a:defRPr/>
            </a:lvl3pPr>
            <a:lvl4pPr indent="-317500" lvl="3" marL="1828800" rtl="0" algn="l">
              <a:lnSpc>
                <a:spcPct val="100000"/>
              </a:lnSpc>
              <a:spcBef>
                <a:spcPts val="500"/>
              </a:spcBef>
              <a:spcAft>
                <a:spcPts val="0"/>
              </a:spcAft>
              <a:buSzPts val="1400"/>
              <a:buChar char="•"/>
              <a:defRPr/>
            </a:lvl4pPr>
            <a:lvl5pPr indent="-304800" lvl="4" marL="2286000" rtl="0" algn="l">
              <a:lnSpc>
                <a:spcPct val="100000"/>
              </a:lnSpc>
              <a:spcBef>
                <a:spcPts val="500"/>
              </a:spcBef>
              <a:spcAft>
                <a:spcPts val="0"/>
              </a:spcAft>
              <a:buSzPts val="12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4" name="Shape 744"/>
        <p:cNvGrpSpPr/>
        <p:nvPr/>
      </p:nvGrpSpPr>
      <p:grpSpPr>
        <a:xfrm>
          <a:off x="0" y="0"/>
          <a:ext cx="0" cy="0"/>
          <a:chOff x="0" y="0"/>
          <a:chExt cx="0" cy="0"/>
        </a:xfrm>
      </p:grpSpPr>
      <p:sp>
        <p:nvSpPr>
          <p:cNvPr id="745" name="Google Shape;745;g2849c04ecc0_0_39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bullets">
  <p:cSld name="Title, 2 coloumns, bullets">
    <p:spTree>
      <p:nvGrpSpPr>
        <p:cNvPr id="746" name="Shape 746"/>
        <p:cNvGrpSpPr/>
        <p:nvPr/>
      </p:nvGrpSpPr>
      <p:grpSpPr>
        <a:xfrm>
          <a:off x="0" y="0"/>
          <a:ext cx="0" cy="0"/>
          <a:chOff x="0" y="0"/>
          <a:chExt cx="0" cy="0"/>
        </a:xfrm>
      </p:grpSpPr>
      <p:sp>
        <p:nvSpPr>
          <p:cNvPr id="747" name="Google Shape;747;g2849c04ecc0_0_398"/>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48" name="Google Shape;748;g2849c04ecc0_0_398"/>
          <p:cNvSpPr txBox="1"/>
          <p:nvPr>
            <p:ph idx="1" type="body"/>
          </p:nvPr>
        </p:nvSpPr>
        <p:spPr>
          <a:xfrm>
            <a:off x="315951" y="1389521"/>
            <a:ext cx="4100400" cy="32427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000"/>
              </a:spcBef>
              <a:spcAft>
                <a:spcPts val="0"/>
              </a:spcAft>
              <a:buSzPts val="1800"/>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42900" lvl="3" marL="1828800" rtl="0" algn="l">
              <a:lnSpc>
                <a:spcPct val="100000"/>
              </a:lnSpc>
              <a:spcBef>
                <a:spcPts val="500"/>
              </a:spcBef>
              <a:spcAft>
                <a:spcPts val="0"/>
              </a:spcAft>
              <a:buSzPts val="1800"/>
              <a:buChar char="•"/>
              <a:defRPr sz="1800"/>
            </a:lvl4pPr>
            <a:lvl5pPr indent="-342900" lvl="4" marL="2286000" rtl="0" algn="l">
              <a:lnSpc>
                <a:spcPct val="100000"/>
              </a:lnSpc>
              <a:spcBef>
                <a:spcPts val="500"/>
              </a:spcBef>
              <a:spcAft>
                <a:spcPts val="0"/>
              </a:spcAft>
              <a:buSzPts val="1800"/>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49" name="Google Shape;749;g2849c04ecc0_0_398"/>
          <p:cNvSpPr txBox="1"/>
          <p:nvPr>
            <p:ph idx="2" type="body"/>
          </p:nvPr>
        </p:nvSpPr>
        <p:spPr>
          <a:xfrm>
            <a:off x="4728119" y="1389521"/>
            <a:ext cx="4099800" cy="32427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000"/>
              </a:spcBef>
              <a:spcAft>
                <a:spcPts val="0"/>
              </a:spcAft>
              <a:buSzPts val="1800"/>
              <a:buChar char="•"/>
              <a:defRPr sz="1800"/>
            </a:lvl1pPr>
            <a:lvl2pPr indent="-342900" lvl="1" marL="914400" rtl="0" algn="l">
              <a:lnSpc>
                <a:spcPct val="100000"/>
              </a:lnSpc>
              <a:spcBef>
                <a:spcPts val="500"/>
              </a:spcBef>
              <a:spcAft>
                <a:spcPts val="0"/>
              </a:spcAft>
              <a:buSzPts val="1800"/>
              <a:buChar char="•"/>
              <a:defRPr sz="1800"/>
            </a:lvl2pPr>
            <a:lvl3pPr indent="-342900" lvl="2" marL="1371600" rtl="0" algn="l">
              <a:lnSpc>
                <a:spcPct val="100000"/>
              </a:lnSpc>
              <a:spcBef>
                <a:spcPts val="500"/>
              </a:spcBef>
              <a:spcAft>
                <a:spcPts val="0"/>
              </a:spcAft>
              <a:buSzPts val="1800"/>
              <a:buChar char="•"/>
              <a:defRPr sz="1800"/>
            </a:lvl3pPr>
            <a:lvl4pPr indent="-342900" lvl="3" marL="1828800" rtl="0" algn="l">
              <a:lnSpc>
                <a:spcPct val="100000"/>
              </a:lnSpc>
              <a:spcBef>
                <a:spcPts val="500"/>
              </a:spcBef>
              <a:spcAft>
                <a:spcPts val="0"/>
              </a:spcAft>
              <a:buSzPts val="1800"/>
              <a:buChar char="•"/>
              <a:defRPr sz="1800"/>
            </a:lvl4pPr>
            <a:lvl5pPr indent="-342900" lvl="4" marL="2286000" rtl="0" algn="l">
              <a:lnSpc>
                <a:spcPct val="100000"/>
              </a:lnSpc>
              <a:spcBef>
                <a:spcPts val="500"/>
              </a:spcBef>
              <a:spcAft>
                <a:spcPts val="0"/>
              </a:spcAft>
              <a:buSzPts val="1800"/>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loumns, subhead, bullets">
  <p:cSld name="Title, 2 coloumns, subhead, bullets">
    <p:spTree>
      <p:nvGrpSpPr>
        <p:cNvPr id="750" name="Shape 750"/>
        <p:cNvGrpSpPr/>
        <p:nvPr/>
      </p:nvGrpSpPr>
      <p:grpSpPr>
        <a:xfrm>
          <a:off x="0" y="0"/>
          <a:ext cx="0" cy="0"/>
          <a:chOff x="0" y="0"/>
          <a:chExt cx="0" cy="0"/>
        </a:xfrm>
      </p:grpSpPr>
      <p:sp>
        <p:nvSpPr>
          <p:cNvPr id="751" name="Google Shape;751;g2849c04ecc0_0_402"/>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2" name="Google Shape;752;g2849c04ecc0_0_402"/>
          <p:cNvSpPr txBox="1"/>
          <p:nvPr>
            <p:ph idx="1" type="body"/>
          </p:nvPr>
        </p:nvSpPr>
        <p:spPr>
          <a:xfrm>
            <a:off x="316799" y="1389522"/>
            <a:ext cx="41004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2200"/>
              <a:buNone/>
              <a:defRPr b="1" sz="22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53" name="Google Shape;753;g2849c04ecc0_0_402"/>
          <p:cNvSpPr txBox="1"/>
          <p:nvPr>
            <p:ph idx="2" type="body"/>
          </p:nvPr>
        </p:nvSpPr>
        <p:spPr>
          <a:xfrm>
            <a:off x="316799" y="2397141"/>
            <a:ext cx="4100400" cy="2355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000"/>
              </a:spcBef>
              <a:spcAft>
                <a:spcPts val="0"/>
              </a:spcAft>
              <a:buSzPts val="1600"/>
              <a:buChar char="•"/>
              <a:defRPr sz="1600"/>
            </a:lvl1pPr>
            <a:lvl2pPr indent="-330200" lvl="1" marL="914400" rtl="0" algn="l">
              <a:lnSpc>
                <a:spcPct val="100000"/>
              </a:lnSpc>
              <a:spcBef>
                <a:spcPts val="500"/>
              </a:spcBef>
              <a:spcAft>
                <a:spcPts val="0"/>
              </a:spcAft>
              <a:buSzPts val="1600"/>
              <a:buChar char="•"/>
              <a:defRPr sz="1600"/>
            </a:lvl2pPr>
            <a:lvl3pPr indent="-330200" lvl="2" marL="1371600" rtl="0" algn="l">
              <a:lnSpc>
                <a:spcPct val="100000"/>
              </a:lnSpc>
              <a:spcBef>
                <a:spcPts val="500"/>
              </a:spcBef>
              <a:spcAft>
                <a:spcPts val="0"/>
              </a:spcAft>
              <a:buSzPts val="1600"/>
              <a:buChar char="•"/>
              <a:defRPr sz="16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4" name="Google Shape;754;g2849c04ecc0_0_402"/>
          <p:cNvSpPr txBox="1"/>
          <p:nvPr>
            <p:ph idx="3" type="body"/>
          </p:nvPr>
        </p:nvSpPr>
        <p:spPr>
          <a:xfrm>
            <a:off x="4726803" y="1389522"/>
            <a:ext cx="41004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2200"/>
              <a:buNone/>
              <a:defRPr b="1" sz="22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55" name="Google Shape;755;g2849c04ecc0_0_402"/>
          <p:cNvSpPr txBox="1"/>
          <p:nvPr>
            <p:ph idx="4" type="body"/>
          </p:nvPr>
        </p:nvSpPr>
        <p:spPr>
          <a:xfrm>
            <a:off x="4726803" y="2397141"/>
            <a:ext cx="4100400" cy="2355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000"/>
              </a:spcBef>
              <a:spcAft>
                <a:spcPts val="0"/>
              </a:spcAft>
              <a:buSzPts val="1600"/>
              <a:buChar char="•"/>
              <a:defRPr sz="1600"/>
            </a:lvl1pPr>
            <a:lvl2pPr indent="-330200" lvl="1" marL="914400" rtl="0" algn="l">
              <a:lnSpc>
                <a:spcPct val="100000"/>
              </a:lnSpc>
              <a:spcBef>
                <a:spcPts val="500"/>
              </a:spcBef>
              <a:spcAft>
                <a:spcPts val="0"/>
              </a:spcAft>
              <a:buSzPts val="1600"/>
              <a:buChar char="•"/>
              <a:defRPr sz="1600"/>
            </a:lvl2pPr>
            <a:lvl3pPr indent="-330200" lvl="2" marL="1371600" rtl="0" algn="l">
              <a:lnSpc>
                <a:spcPct val="100000"/>
              </a:lnSpc>
              <a:spcBef>
                <a:spcPts val="500"/>
              </a:spcBef>
              <a:spcAft>
                <a:spcPts val="0"/>
              </a:spcAft>
              <a:buSzPts val="1600"/>
              <a:buChar char="•"/>
              <a:defRPr sz="1600"/>
            </a:lvl3pPr>
            <a:lvl4pPr indent="-330200" lvl="3" marL="1828800" rtl="0" algn="l">
              <a:lnSpc>
                <a:spcPct val="100000"/>
              </a:lnSpc>
              <a:spcBef>
                <a:spcPts val="500"/>
              </a:spcBef>
              <a:spcAft>
                <a:spcPts val="0"/>
              </a:spcAft>
              <a:buSzPts val="1600"/>
              <a:buChar char="•"/>
              <a:defRPr sz="1600"/>
            </a:lvl4pPr>
            <a:lvl5pPr indent="-330200" lvl="4" marL="2286000" rtl="0" algn="l">
              <a:lnSpc>
                <a:spcPct val="10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subhead, bullets">
  <p:cSld name="Title, 3 coloumns, subhead, bullets">
    <p:spTree>
      <p:nvGrpSpPr>
        <p:cNvPr id="756" name="Shape 756"/>
        <p:cNvGrpSpPr/>
        <p:nvPr/>
      </p:nvGrpSpPr>
      <p:grpSpPr>
        <a:xfrm>
          <a:off x="0" y="0"/>
          <a:ext cx="0" cy="0"/>
          <a:chOff x="0" y="0"/>
          <a:chExt cx="0" cy="0"/>
        </a:xfrm>
      </p:grpSpPr>
      <p:sp>
        <p:nvSpPr>
          <p:cNvPr id="757" name="Google Shape;757;g2849c04ecc0_0_408"/>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8" name="Google Shape;758;g2849c04ecc0_0_408"/>
          <p:cNvSpPr txBox="1"/>
          <p:nvPr>
            <p:ph idx="1" type="body"/>
          </p:nvPr>
        </p:nvSpPr>
        <p:spPr>
          <a:xfrm>
            <a:off x="3281309" y="1389522"/>
            <a:ext cx="25638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59" name="Google Shape;759;g2849c04ecc0_0_408"/>
          <p:cNvSpPr txBox="1"/>
          <p:nvPr>
            <p:ph idx="2" type="body"/>
          </p:nvPr>
        </p:nvSpPr>
        <p:spPr>
          <a:xfrm>
            <a:off x="6257518" y="1389522"/>
            <a:ext cx="25638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60" name="Google Shape;760;g2849c04ecc0_0_408"/>
          <p:cNvSpPr txBox="1"/>
          <p:nvPr>
            <p:ph idx="3" type="body"/>
          </p:nvPr>
        </p:nvSpPr>
        <p:spPr>
          <a:xfrm>
            <a:off x="322650" y="2397141"/>
            <a:ext cx="25593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61" name="Google Shape;761;g2849c04ecc0_0_408"/>
          <p:cNvSpPr txBox="1"/>
          <p:nvPr>
            <p:ph idx="4" type="body"/>
          </p:nvPr>
        </p:nvSpPr>
        <p:spPr>
          <a:xfrm>
            <a:off x="3281309" y="2397141"/>
            <a:ext cx="25593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62" name="Google Shape;762;g2849c04ecc0_0_408"/>
          <p:cNvSpPr txBox="1"/>
          <p:nvPr>
            <p:ph idx="5" type="body"/>
          </p:nvPr>
        </p:nvSpPr>
        <p:spPr>
          <a:xfrm>
            <a:off x="6251668" y="2397141"/>
            <a:ext cx="25593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63" name="Google Shape;763;g2849c04ecc0_0_408"/>
          <p:cNvSpPr txBox="1"/>
          <p:nvPr>
            <p:ph idx="6" type="body"/>
          </p:nvPr>
        </p:nvSpPr>
        <p:spPr>
          <a:xfrm>
            <a:off x="316800" y="1389522"/>
            <a:ext cx="25638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oumns, icon, subhead, bullets">
  <p:cSld name="Title, 3 coloumns, icon, subhead, bullets">
    <p:spTree>
      <p:nvGrpSpPr>
        <p:cNvPr id="764" name="Shape 764"/>
        <p:cNvGrpSpPr/>
        <p:nvPr/>
      </p:nvGrpSpPr>
      <p:grpSpPr>
        <a:xfrm>
          <a:off x="0" y="0"/>
          <a:ext cx="0" cy="0"/>
          <a:chOff x="0" y="0"/>
          <a:chExt cx="0" cy="0"/>
        </a:xfrm>
      </p:grpSpPr>
      <p:sp>
        <p:nvSpPr>
          <p:cNvPr id="765" name="Google Shape;765;g2849c04ecc0_0_416"/>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6" name="Google Shape;766;g2849c04ecc0_0_416"/>
          <p:cNvSpPr txBox="1"/>
          <p:nvPr>
            <p:ph idx="1" type="body"/>
          </p:nvPr>
        </p:nvSpPr>
        <p:spPr>
          <a:xfrm>
            <a:off x="3281309" y="2522319"/>
            <a:ext cx="25638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67" name="Google Shape;767;g2849c04ecc0_0_416"/>
          <p:cNvSpPr txBox="1"/>
          <p:nvPr>
            <p:ph idx="2" type="body"/>
          </p:nvPr>
        </p:nvSpPr>
        <p:spPr>
          <a:xfrm>
            <a:off x="6257518" y="2522319"/>
            <a:ext cx="25638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68" name="Google Shape;768;g2849c04ecc0_0_416"/>
          <p:cNvSpPr txBox="1"/>
          <p:nvPr>
            <p:ph idx="3" type="body"/>
          </p:nvPr>
        </p:nvSpPr>
        <p:spPr>
          <a:xfrm>
            <a:off x="322650" y="3529939"/>
            <a:ext cx="2559300" cy="12156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69" name="Google Shape;769;g2849c04ecc0_0_416"/>
          <p:cNvSpPr txBox="1"/>
          <p:nvPr>
            <p:ph idx="4" type="body"/>
          </p:nvPr>
        </p:nvSpPr>
        <p:spPr>
          <a:xfrm>
            <a:off x="3281309" y="3529939"/>
            <a:ext cx="2559300" cy="12156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0" name="Google Shape;770;g2849c04ecc0_0_416"/>
          <p:cNvSpPr txBox="1"/>
          <p:nvPr>
            <p:ph idx="5" type="body"/>
          </p:nvPr>
        </p:nvSpPr>
        <p:spPr>
          <a:xfrm>
            <a:off x="6251668" y="3529939"/>
            <a:ext cx="2559300" cy="12156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1" name="Google Shape;771;g2849c04ecc0_0_416"/>
          <p:cNvSpPr txBox="1"/>
          <p:nvPr>
            <p:ph idx="6" type="body"/>
          </p:nvPr>
        </p:nvSpPr>
        <p:spPr>
          <a:xfrm>
            <a:off x="316800" y="2522319"/>
            <a:ext cx="25638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72" name="Google Shape;772;g2849c04ecc0_0_416"/>
          <p:cNvSpPr/>
          <p:nvPr>
            <p:ph idx="7" type="pic"/>
          </p:nvPr>
        </p:nvSpPr>
        <p:spPr>
          <a:xfrm>
            <a:off x="316800" y="1163182"/>
            <a:ext cx="1044000" cy="1044000"/>
          </a:xfrm>
          <a:prstGeom prst="rect">
            <a:avLst/>
          </a:prstGeom>
          <a:noFill/>
          <a:ln>
            <a:noFill/>
          </a:ln>
        </p:spPr>
      </p:sp>
      <p:sp>
        <p:nvSpPr>
          <p:cNvPr id="773" name="Google Shape;773;g2849c04ecc0_0_416"/>
          <p:cNvSpPr/>
          <p:nvPr>
            <p:ph idx="8" type="pic"/>
          </p:nvPr>
        </p:nvSpPr>
        <p:spPr>
          <a:xfrm>
            <a:off x="3268345" y="1163182"/>
            <a:ext cx="1044000" cy="1044000"/>
          </a:xfrm>
          <a:prstGeom prst="rect">
            <a:avLst/>
          </a:prstGeom>
          <a:noFill/>
          <a:ln>
            <a:noFill/>
          </a:ln>
        </p:spPr>
      </p:sp>
      <p:sp>
        <p:nvSpPr>
          <p:cNvPr id="774" name="Google Shape;774;g2849c04ecc0_0_416"/>
          <p:cNvSpPr/>
          <p:nvPr>
            <p:ph idx="9" type="pic"/>
          </p:nvPr>
        </p:nvSpPr>
        <p:spPr>
          <a:xfrm>
            <a:off x="6243039" y="1163182"/>
            <a:ext cx="1044000" cy="10440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body copy">
  <p:cSld name="Title, 3 columns, icons, subhead, body copy">
    <p:spTree>
      <p:nvGrpSpPr>
        <p:cNvPr id="775" name="Shape 775"/>
        <p:cNvGrpSpPr/>
        <p:nvPr/>
      </p:nvGrpSpPr>
      <p:grpSpPr>
        <a:xfrm>
          <a:off x="0" y="0"/>
          <a:ext cx="0" cy="0"/>
          <a:chOff x="0" y="0"/>
          <a:chExt cx="0" cy="0"/>
        </a:xfrm>
      </p:grpSpPr>
      <p:sp>
        <p:nvSpPr>
          <p:cNvPr id="776" name="Google Shape;776;g2849c04ecc0_0_42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7" name="Google Shape;777;g2849c04ecc0_0_427"/>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78" name="Google Shape;778;g2849c04ecc0_0_427"/>
          <p:cNvSpPr txBox="1"/>
          <p:nvPr>
            <p:ph idx="2"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9" name="Google Shape;779;g2849c04ecc0_0_427"/>
          <p:cNvSpPr txBox="1"/>
          <p:nvPr>
            <p:ph idx="3"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80" name="Google Shape;780;g2849c04ecc0_0_427"/>
          <p:cNvSpPr txBox="1"/>
          <p:nvPr>
            <p:ph idx="4"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228600" lvl="1" marL="914400" rtl="0" algn="l">
              <a:lnSpc>
                <a:spcPct val="150000"/>
              </a:lnSpc>
              <a:spcBef>
                <a:spcPts val="500"/>
              </a:spcBef>
              <a:spcAft>
                <a:spcPts val="0"/>
              </a:spcAft>
              <a:buSzPts val="1600"/>
              <a:buNone/>
              <a:defRPr sz="16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1" name="Google Shape;781;g2849c04ecc0_0_427"/>
          <p:cNvSpPr txBox="1"/>
          <p:nvPr>
            <p:ph idx="5"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82" name="Google Shape;782;g2849c04ecc0_0_427"/>
          <p:cNvSpPr txBox="1"/>
          <p:nvPr>
            <p:ph idx="6"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83" name="Google Shape;783;g2849c04ecc0_0_427"/>
          <p:cNvSpPr/>
          <p:nvPr>
            <p:ph idx="7" type="pic"/>
          </p:nvPr>
        </p:nvSpPr>
        <p:spPr>
          <a:xfrm>
            <a:off x="316800" y="1049960"/>
            <a:ext cx="1521300" cy="1521900"/>
          </a:xfrm>
          <a:prstGeom prst="rect">
            <a:avLst/>
          </a:prstGeom>
          <a:noFill/>
          <a:ln>
            <a:noFill/>
          </a:ln>
        </p:spPr>
      </p:sp>
      <p:sp>
        <p:nvSpPr>
          <p:cNvPr id="784" name="Google Shape;784;g2849c04ecc0_0_427"/>
          <p:cNvSpPr/>
          <p:nvPr>
            <p:ph idx="8" type="pic"/>
          </p:nvPr>
        </p:nvSpPr>
        <p:spPr>
          <a:xfrm>
            <a:off x="3262253" y="1049960"/>
            <a:ext cx="1521300" cy="1521900"/>
          </a:xfrm>
          <a:prstGeom prst="rect">
            <a:avLst/>
          </a:prstGeom>
          <a:noFill/>
          <a:ln>
            <a:noFill/>
          </a:ln>
        </p:spPr>
      </p:sp>
      <p:sp>
        <p:nvSpPr>
          <p:cNvPr id="785" name="Google Shape;785;g2849c04ecc0_0_427"/>
          <p:cNvSpPr/>
          <p:nvPr>
            <p:ph idx="9" type="pic"/>
          </p:nvPr>
        </p:nvSpPr>
        <p:spPr>
          <a:xfrm>
            <a:off x="6207706" y="1049960"/>
            <a:ext cx="1521300" cy="15219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columns, icons, subhead, centered body copy">
  <p:cSld name="Title, 3 columns, icons, subhead, centered body copy">
    <p:spTree>
      <p:nvGrpSpPr>
        <p:cNvPr id="786" name="Shape 786"/>
        <p:cNvGrpSpPr/>
        <p:nvPr/>
      </p:nvGrpSpPr>
      <p:grpSpPr>
        <a:xfrm>
          <a:off x="0" y="0"/>
          <a:ext cx="0" cy="0"/>
          <a:chOff x="0" y="0"/>
          <a:chExt cx="0" cy="0"/>
        </a:xfrm>
      </p:grpSpPr>
      <p:sp>
        <p:nvSpPr>
          <p:cNvPr id="787" name="Google Shape;787;g2849c04ecc0_0_438"/>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8" name="Google Shape;788;g2849c04ecc0_0_438"/>
          <p:cNvSpPr/>
          <p:nvPr>
            <p:ph idx="2" type="pic"/>
          </p:nvPr>
        </p:nvSpPr>
        <p:spPr>
          <a:xfrm>
            <a:off x="893380" y="1049959"/>
            <a:ext cx="1477500" cy="1478100"/>
          </a:xfrm>
          <a:prstGeom prst="rect">
            <a:avLst/>
          </a:prstGeom>
          <a:noFill/>
          <a:ln>
            <a:noFill/>
          </a:ln>
        </p:spPr>
      </p:sp>
      <p:sp>
        <p:nvSpPr>
          <p:cNvPr id="789" name="Google Shape;789;g2849c04ecc0_0_438"/>
          <p:cNvSpPr/>
          <p:nvPr>
            <p:ph idx="3" type="pic"/>
          </p:nvPr>
        </p:nvSpPr>
        <p:spPr>
          <a:xfrm>
            <a:off x="3833218" y="1049959"/>
            <a:ext cx="1477500" cy="1478100"/>
          </a:xfrm>
          <a:prstGeom prst="rect">
            <a:avLst/>
          </a:prstGeom>
          <a:noFill/>
          <a:ln>
            <a:noFill/>
          </a:ln>
        </p:spPr>
      </p:sp>
      <p:sp>
        <p:nvSpPr>
          <p:cNvPr id="790" name="Google Shape;790;g2849c04ecc0_0_438"/>
          <p:cNvSpPr/>
          <p:nvPr>
            <p:ph idx="4" type="pic"/>
          </p:nvPr>
        </p:nvSpPr>
        <p:spPr>
          <a:xfrm>
            <a:off x="6778672" y="1049959"/>
            <a:ext cx="1477500" cy="1478100"/>
          </a:xfrm>
          <a:prstGeom prst="rect">
            <a:avLst/>
          </a:prstGeom>
          <a:noFill/>
          <a:ln>
            <a:noFill/>
          </a:ln>
        </p:spPr>
      </p:sp>
      <p:sp>
        <p:nvSpPr>
          <p:cNvPr id="791" name="Google Shape;791;g2849c04ecc0_0_438"/>
          <p:cNvSpPr txBox="1"/>
          <p:nvPr>
            <p:ph idx="1" type="body"/>
          </p:nvPr>
        </p:nvSpPr>
        <p:spPr>
          <a:xfrm>
            <a:off x="316799" y="2964102"/>
            <a:ext cx="26196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92" name="Google Shape;792;g2849c04ecc0_0_438"/>
          <p:cNvSpPr txBox="1"/>
          <p:nvPr>
            <p:ph idx="5" type="body"/>
          </p:nvPr>
        </p:nvSpPr>
        <p:spPr>
          <a:xfrm>
            <a:off x="316799" y="3745296"/>
            <a:ext cx="2619600" cy="1158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3" name="Google Shape;793;g2849c04ecc0_0_438"/>
          <p:cNvSpPr txBox="1"/>
          <p:nvPr>
            <p:ph idx="6" type="body"/>
          </p:nvPr>
        </p:nvSpPr>
        <p:spPr>
          <a:xfrm>
            <a:off x="3262252" y="2964102"/>
            <a:ext cx="26196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94" name="Google Shape;794;g2849c04ecc0_0_438"/>
          <p:cNvSpPr txBox="1"/>
          <p:nvPr>
            <p:ph idx="7" type="body"/>
          </p:nvPr>
        </p:nvSpPr>
        <p:spPr>
          <a:xfrm>
            <a:off x="3262252" y="3745296"/>
            <a:ext cx="2619600" cy="1158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5" name="Google Shape;795;g2849c04ecc0_0_438"/>
          <p:cNvSpPr txBox="1"/>
          <p:nvPr>
            <p:ph idx="8" type="body"/>
          </p:nvPr>
        </p:nvSpPr>
        <p:spPr>
          <a:xfrm>
            <a:off x="6207705" y="2964102"/>
            <a:ext cx="26196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96" name="Google Shape;796;g2849c04ecc0_0_438"/>
          <p:cNvSpPr txBox="1"/>
          <p:nvPr>
            <p:ph idx="9" type="body"/>
          </p:nvPr>
        </p:nvSpPr>
        <p:spPr>
          <a:xfrm>
            <a:off x="6207705" y="3745296"/>
            <a:ext cx="2619600" cy="11583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300"/>
              <a:buNone/>
              <a:defRPr sz="1300"/>
            </a:lvl1pPr>
            <a:lvl2pPr indent="-228600" lvl="1" marL="914400" rtl="0" algn="l">
              <a:lnSpc>
                <a:spcPct val="150000"/>
              </a:lnSpc>
              <a:spcBef>
                <a:spcPts val="500"/>
              </a:spcBef>
              <a:spcAft>
                <a:spcPts val="0"/>
              </a:spcAft>
              <a:buSzPts val="1600"/>
              <a:buNone/>
              <a:defRPr sz="16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subhead, bullets">
  <p:cSld name="Title, 4 coloumns, subhead, bullets">
    <p:spTree>
      <p:nvGrpSpPr>
        <p:cNvPr id="797" name="Shape 797"/>
        <p:cNvGrpSpPr/>
        <p:nvPr/>
      </p:nvGrpSpPr>
      <p:grpSpPr>
        <a:xfrm>
          <a:off x="0" y="0"/>
          <a:ext cx="0" cy="0"/>
          <a:chOff x="0" y="0"/>
          <a:chExt cx="0" cy="0"/>
        </a:xfrm>
      </p:grpSpPr>
      <p:sp>
        <p:nvSpPr>
          <p:cNvPr id="798" name="Google Shape;798;g2849c04ecc0_0_449"/>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9" name="Google Shape;799;g2849c04ecc0_0_449"/>
          <p:cNvSpPr txBox="1"/>
          <p:nvPr>
            <p:ph idx="1" type="body"/>
          </p:nvPr>
        </p:nvSpPr>
        <p:spPr>
          <a:xfrm>
            <a:off x="2547824" y="1389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00" name="Google Shape;800;g2849c04ecc0_0_449"/>
          <p:cNvSpPr txBox="1"/>
          <p:nvPr>
            <p:ph idx="2" type="body"/>
          </p:nvPr>
        </p:nvSpPr>
        <p:spPr>
          <a:xfrm>
            <a:off x="4778848" y="1389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01" name="Google Shape;801;g2849c04ecc0_0_449"/>
          <p:cNvSpPr txBox="1"/>
          <p:nvPr>
            <p:ph idx="3" type="body"/>
          </p:nvPr>
        </p:nvSpPr>
        <p:spPr>
          <a:xfrm>
            <a:off x="322650" y="2397141"/>
            <a:ext cx="18192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2" name="Google Shape;802;g2849c04ecc0_0_449"/>
          <p:cNvSpPr txBox="1"/>
          <p:nvPr>
            <p:ph idx="4" type="body"/>
          </p:nvPr>
        </p:nvSpPr>
        <p:spPr>
          <a:xfrm>
            <a:off x="2549774" y="2397141"/>
            <a:ext cx="18192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3" name="Google Shape;803;g2849c04ecc0_0_449"/>
          <p:cNvSpPr txBox="1"/>
          <p:nvPr>
            <p:ph idx="5" type="body"/>
          </p:nvPr>
        </p:nvSpPr>
        <p:spPr>
          <a:xfrm>
            <a:off x="4776898" y="2397141"/>
            <a:ext cx="18192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4" name="Google Shape;804;g2849c04ecc0_0_449"/>
          <p:cNvSpPr txBox="1"/>
          <p:nvPr>
            <p:ph idx="6" type="body"/>
          </p:nvPr>
        </p:nvSpPr>
        <p:spPr>
          <a:xfrm>
            <a:off x="316800" y="1389522"/>
            <a:ext cx="18225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05" name="Google Shape;805;g2849c04ecc0_0_449"/>
          <p:cNvSpPr txBox="1"/>
          <p:nvPr>
            <p:ph idx="7" type="body"/>
          </p:nvPr>
        </p:nvSpPr>
        <p:spPr>
          <a:xfrm>
            <a:off x="7009873" y="1389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06" name="Google Shape;806;g2849c04ecc0_0_449"/>
          <p:cNvSpPr txBox="1"/>
          <p:nvPr>
            <p:ph idx="8" type="body"/>
          </p:nvPr>
        </p:nvSpPr>
        <p:spPr>
          <a:xfrm>
            <a:off x="7004023" y="2397141"/>
            <a:ext cx="1819200" cy="23109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oumns, icon, subhead, bullets">
  <p:cSld name="Title, 4 coloumns, icon, subhead, bullets">
    <p:spTree>
      <p:nvGrpSpPr>
        <p:cNvPr id="807" name="Shape 807"/>
        <p:cNvGrpSpPr/>
        <p:nvPr/>
      </p:nvGrpSpPr>
      <p:grpSpPr>
        <a:xfrm>
          <a:off x="0" y="0"/>
          <a:ext cx="0" cy="0"/>
          <a:chOff x="0" y="0"/>
          <a:chExt cx="0" cy="0"/>
        </a:xfrm>
      </p:grpSpPr>
      <p:sp>
        <p:nvSpPr>
          <p:cNvPr id="808" name="Google Shape;808;g2849c04ecc0_0_459"/>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9" name="Google Shape;809;g2849c04ecc0_0_459"/>
          <p:cNvSpPr/>
          <p:nvPr>
            <p:ph idx="2" type="pic"/>
          </p:nvPr>
        </p:nvSpPr>
        <p:spPr>
          <a:xfrm>
            <a:off x="316800" y="1163182"/>
            <a:ext cx="1044000" cy="1044000"/>
          </a:xfrm>
          <a:prstGeom prst="rect">
            <a:avLst/>
          </a:prstGeom>
          <a:noFill/>
          <a:ln>
            <a:noFill/>
          </a:ln>
        </p:spPr>
      </p:sp>
      <p:sp>
        <p:nvSpPr>
          <p:cNvPr id="810" name="Google Shape;810;g2849c04ecc0_0_459"/>
          <p:cNvSpPr/>
          <p:nvPr>
            <p:ph idx="3" type="pic"/>
          </p:nvPr>
        </p:nvSpPr>
        <p:spPr>
          <a:xfrm>
            <a:off x="2547824" y="1163182"/>
            <a:ext cx="1044000" cy="1044000"/>
          </a:xfrm>
          <a:prstGeom prst="rect">
            <a:avLst/>
          </a:prstGeom>
          <a:noFill/>
          <a:ln>
            <a:noFill/>
          </a:ln>
        </p:spPr>
      </p:sp>
      <p:sp>
        <p:nvSpPr>
          <p:cNvPr id="811" name="Google Shape;811;g2849c04ecc0_0_459"/>
          <p:cNvSpPr/>
          <p:nvPr>
            <p:ph idx="4" type="pic"/>
          </p:nvPr>
        </p:nvSpPr>
        <p:spPr>
          <a:xfrm>
            <a:off x="4776898" y="1163182"/>
            <a:ext cx="1044000" cy="1044000"/>
          </a:xfrm>
          <a:prstGeom prst="rect">
            <a:avLst/>
          </a:prstGeom>
          <a:noFill/>
          <a:ln>
            <a:noFill/>
          </a:ln>
        </p:spPr>
      </p:sp>
      <p:sp>
        <p:nvSpPr>
          <p:cNvPr id="812" name="Google Shape;812;g2849c04ecc0_0_459"/>
          <p:cNvSpPr txBox="1"/>
          <p:nvPr>
            <p:ph idx="1" type="body"/>
          </p:nvPr>
        </p:nvSpPr>
        <p:spPr>
          <a:xfrm>
            <a:off x="2547824" y="2433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13" name="Google Shape;813;g2849c04ecc0_0_459"/>
          <p:cNvSpPr txBox="1"/>
          <p:nvPr>
            <p:ph idx="5" type="body"/>
          </p:nvPr>
        </p:nvSpPr>
        <p:spPr>
          <a:xfrm>
            <a:off x="4778848" y="2433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14" name="Google Shape;814;g2849c04ecc0_0_459"/>
          <p:cNvSpPr txBox="1"/>
          <p:nvPr>
            <p:ph idx="6" type="body"/>
          </p:nvPr>
        </p:nvSpPr>
        <p:spPr>
          <a:xfrm>
            <a:off x="322650" y="3441142"/>
            <a:ext cx="1819200" cy="11793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5" name="Google Shape;815;g2849c04ecc0_0_459"/>
          <p:cNvSpPr txBox="1"/>
          <p:nvPr>
            <p:ph idx="7" type="body"/>
          </p:nvPr>
        </p:nvSpPr>
        <p:spPr>
          <a:xfrm>
            <a:off x="2549774" y="3441142"/>
            <a:ext cx="1819200" cy="11793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6" name="Google Shape;816;g2849c04ecc0_0_459"/>
          <p:cNvSpPr txBox="1"/>
          <p:nvPr>
            <p:ph idx="8" type="body"/>
          </p:nvPr>
        </p:nvSpPr>
        <p:spPr>
          <a:xfrm>
            <a:off x="4776898" y="3441142"/>
            <a:ext cx="1819200" cy="11793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7" name="Google Shape;817;g2849c04ecc0_0_459"/>
          <p:cNvSpPr txBox="1"/>
          <p:nvPr>
            <p:ph idx="9" type="body"/>
          </p:nvPr>
        </p:nvSpPr>
        <p:spPr>
          <a:xfrm>
            <a:off x="316800" y="2433522"/>
            <a:ext cx="1822500" cy="82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800"/>
              <a:buNone/>
              <a:defRPr b="1" sz="18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18" name="Google Shape;818;g2849c04ecc0_0_459"/>
          <p:cNvSpPr txBox="1"/>
          <p:nvPr>
            <p:ph idx="13" type="body"/>
          </p:nvPr>
        </p:nvSpPr>
        <p:spPr>
          <a:xfrm>
            <a:off x="7009873" y="2433522"/>
            <a:ext cx="1822500" cy="828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Poppins"/>
                <a:ea typeface="Poppins"/>
                <a:cs typeface="Poppins"/>
                <a:sym typeface="Poppins"/>
              </a:defRPr>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19" name="Google Shape;819;g2849c04ecc0_0_459"/>
          <p:cNvSpPr txBox="1"/>
          <p:nvPr>
            <p:ph idx="14" type="body"/>
          </p:nvPr>
        </p:nvSpPr>
        <p:spPr>
          <a:xfrm>
            <a:off x="7004023" y="3441142"/>
            <a:ext cx="1819200" cy="1179300"/>
          </a:xfrm>
          <a:prstGeom prst="rect">
            <a:avLst/>
          </a:prstGeom>
          <a:noFill/>
          <a:ln>
            <a:noFill/>
          </a:ln>
        </p:spPr>
        <p:txBody>
          <a:bodyPr anchorCtr="0" anchor="t" bIns="0" lIns="0" spcFirstLastPara="1" rIns="0" wrap="square" tIns="0">
            <a:noAutofit/>
          </a:bodyPr>
          <a:lstStyle>
            <a:lvl1pPr indent="-323850" lvl="0" marL="457200" rtl="0" algn="l">
              <a:lnSpc>
                <a:spcPct val="100000"/>
              </a:lnSpc>
              <a:spcBef>
                <a:spcPts val="1000"/>
              </a:spcBef>
              <a:spcAft>
                <a:spcPts val="0"/>
              </a:spcAft>
              <a:buClr>
                <a:srgbClr val="0029FF"/>
              </a:buClr>
              <a:buSzPts val="1500"/>
              <a:buFont typeface="Arial"/>
              <a:buChar char="•"/>
              <a:defRPr b="0" sz="1500"/>
            </a:lvl1pPr>
            <a:lvl2pPr indent="-342900" lvl="1" marL="914400" rtl="0" algn="l">
              <a:lnSpc>
                <a:spcPct val="150000"/>
              </a:lnSpc>
              <a:spcBef>
                <a:spcPts val="500"/>
              </a:spcBef>
              <a:spcAft>
                <a:spcPts val="0"/>
              </a:spcAft>
              <a:buSzPts val="1800"/>
              <a:buChar char="•"/>
              <a:defRPr/>
            </a:lvl2pPr>
            <a:lvl3pPr indent="-342900" lvl="2" marL="1371600" rtl="0" algn="l">
              <a:lnSpc>
                <a:spcPct val="150000"/>
              </a:lnSpc>
              <a:spcBef>
                <a:spcPts val="500"/>
              </a:spcBef>
              <a:spcAft>
                <a:spcPts val="0"/>
              </a:spcAft>
              <a:buSzPts val="1800"/>
              <a:buChar char="•"/>
              <a:defRPr/>
            </a:lvl3pPr>
            <a:lvl4pPr indent="-342900" lvl="3" marL="1828800" rtl="0" algn="l">
              <a:lnSpc>
                <a:spcPct val="150000"/>
              </a:lnSpc>
              <a:spcBef>
                <a:spcPts val="500"/>
              </a:spcBef>
              <a:spcAft>
                <a:spcPts val="0"/>
              </a:spcAft>
              <a:buSzPts val="1800"/>
              <a:buChar char="•"/>
              <a:defRPr/>
            </a:lvl4pPr>
            <a:lvl5pPr indent="-342900" lvl="4" marL="2286000" rtl="0" algn="l">
              <a:lnSpc>
                <a:spcPct val="15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0" name="Google Shape;820;g2849c04ecc0_0_459"/>
          <p:cNvSpPr/>
          <p:nvPr>
            <p:ph idx="15" type="pic"/>
          </p:nvPr>
        </p:nvSpPr>
        <p:spPr>
          <a:xfrm>
            <a:off x="6999237" y="1163182"/>
            <a:ext cx="1044000" cy="1044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_CoverSlides_v10">
  <p:cSld name="Black_CoverSlides_v10">
    <p:spTree>
      <p:nvGrpSpPr>
        <p:cNvPr id="68" name="Shape 68"/>
        <p:cNvGrpSpPr/>
        <p:nvPr/>
      </p:nvGrpSpPr>
      <p:grpSpPr>
        <a:xfrm>
          <a:off x="0" y="0"/>
          <a:ext cx="0" cy="0"/>
          <a:chOff x="0" y="0"/>
          <a:chExt cx="0" cy="0"/>
        </a:xfrm>
      </p:grpSpPr>
      <p:sp>
        <p:nvSpPr>
          <p:cNvPr id="69" name="Google Shape;69;p99"/>
          <p:cNvSpPr txBox="1"/>
          <p:nvPr>
            <p:ph type="title"/>
          </p:nvPr>
        </p:nvSpPr>
        <p:spPr>
          <a:xfrm>
            <a:off x="323971" y="1187865"/>
            <a:ext cx="4581300" cy="1530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400"/>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9"/>
          <p:cNvSpPr txBox="1"/>
          <p:nvPr>
            <p:ph idx="1" type="body"/>
          </p:nvPr>
        </p:nvSpPr>
        <p:spPr>
          <a:xfrm>
            <a:off x="323972" y="4212420"/>
            <a:ext cx="4587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9"/>
          <p:cNvSpPr txBox="1"/>
          <p:nvPr>
            <p:ph idx="2" type="body"/>
          </p:nvPr>
        </p:nvSpPr>
        <p:spPr>
          <a:xfrm>
            <a:off x="323972" y="4450611"/>
            <a:ext cx="4587600" cy="215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9"/>
          <p:cNvSpPr txBox="1"/>
          <p:nvPr>
            <p:ph idx="3" type="body"/>
          </p:nvPr>
        </p:nvSpPr>
        <p:spPr>
          <a:xfrm>
            <a:off x="323972" y="2898778"/>
            <a:ext cx="4581300" cy="1007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indent="-342900" lvl="1" marL="914400" algn="l">
              <a:lnSpc>
                <a:spcPct val="90000"/>
              </a:lnSpc>
              <a:spcBef>
                <a:spcPts val="500"/>
              </a:spcBef>
              <a:spcAft>
                <a:spcPts val="0"/>
              </a:spcAft>
              <a:buSzPts val="1800"/>
              <a:buChar char="•"/>
              <a:defRPr>
                <a:solidFill>
                  <a:schemeClr val="lt1"/>
                </a:solidFill>
              </a:defRPr>
            </a:lvl2pPr>
            <a:lvl3pPr indent="-330200" lvl="2" marL="1371600" algn="l">
              <a:lnSpc>
                <a:spcPct val="90000"/>
              </a:lnSpc>
              <a:spcBef>
                <a:spcPts val="500"/>
              </a:spcBef>
              <a:spcAft>
                <a:spcPts val="0"/>
              </a:spcAft>
              <a:buSzPts val="1600"/>
              <a:buChar char="•"/>
              <a:defRPr>
                <a:solidFill>
                  <a:schemeClr val="lt1"/>
                </a:solidFill>
              </a:defRPr>
            </a:lvl3pPr>
            <a:lvl4pPr indent="-317500" lvl="3" marL="1828800" algn="l">
              <a:lnSpc>
                <a:spcPct val="90000"/>
              </a:lnSpc>
              <a:spcBef>
                <a:spcPts val="500"/>
              </a:spcBef>
              <a:spcAft>
                <a:spcPts val="0"/>
              </a:spcAft>
              <a:buSzPts val="1400"/>
              <a:buChar char="•"/>
              <a:defRPr>
                <a:solidFill>
                  <a:schemeClr val="lt1"/>
                </a:solidFill>
              </a:defRPr>
            </a:lvl4pPr>
            <a:lvl5pPr indent="-304800" lvl="4" marL="2286000" algn="l">
              <a:lnSpc>
                <a:spcPct val="90000"/>
              </a:lnSpc>
              <a:spcBef>
                <a:spcPts val="500"/>
              </a:spcBef>
              <a:spcAft>
                <a:spcPts val="0"/>
              </a:spcAft>
              <a:buSzPts val="12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in Bild, das Zeichnung enthält.&#10;&#10;Automatisch generierte Beschreibung" id="73" name="Google Shape;73;p99"/>
          <p:cNvPicPr preferRelativeResize="0"/>
          <p:nvPr/>
        </p:nvPicPr>
        <p:blipFill rotWithShape="1">
          <a:blip r:embed="rId2">
            <a:alphaModFix/>
          </a:blip>
          <a:srcRect b="0" l="0" r="0" t="0"/>
          <a:stretch/>
        </p:blipFill>
        <p:spPr>
          <a:xfrm>
            <a:off x="323972" y="354870"/>
            <a:ext cx="1149089" cy="482618"/>
          </a:xfrm>
          <a:prstGeom prst="rect">
            <a:avLst/>
          </a:prstGeom>
          <a:noFill/>
          <a:ln>
            <a:noFill/>
          </a:ln>
        </p:spPr>
      </p:pic>
      <p:grpSp>
        <p:nvGrpSpPr>
          <p:cNvPr id="74" name="Google Shape;74;p99"/>
          <p:cNvGrpSpPr/>
          <p:nvPr/>
        </p:nvGrpSpPr>
        <p:grpSpPr>
          <a:xfrm>
            <a:off x="5312823" y="0"/>
            <a:ext cx="3591951" cy="5143500"/>
            <a:chOff x="5312823" y="0"/>
            <a:chExt cx="3591951" cy="5143500"/>
          </a:xfrm>
        </p:grpSpPr>
        <p:pic>
          <p:nvPicPr>
            <p:cNvPr descr="Ein Bild, das Licht enthält.&#10;&#10;Automatisch generierte Beschreibung" id="75" name="Google Shape;75;p99"/>
            <p:cNvPicPr preferRelativeResize="0"/>
            <p:nvPr/>
          </p:nvPicPr>
          <p:blipFill rotWithShape="1">
            <a:blip r:embed="rId3">
              <a:alphaModFix/>
            </a:blip>
            <a:srcRect b="0" l="0" r="0" t="0"/>
            <a:stretch/>
          </p:blipFill>
          <p:spPr>
            <a:xfrm>
              <a:off x="5312823" y="0"/>
              <a:ext cx="3507206" cy="5143500"/>
            </a:xfrm>
            <a:prstGeom prst="rect">
              <a:avLst/>
            </a:prstGeom>
            <a:noFill/>
            <a:ln>
              <a:noFill/>
            </a:ln>
          </p:spPr>
        </p:pic>
        <p:sp>
          <p:nvSpPr>
            <p:cNvPr id="76" name="Google Shape;76;p99"/>
            <p:cNvSpPr/>
            <p:nvPr/>
          </p:nvSpPr>
          <p:spPr>
            <a:xfrm>
              <a:off x="8485974" y="196553"/>
              <a:ext cx="418800" cy="519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bullets">
  <p:cSld name="Title, 4 columns, icons, subhead, bullets">
    <p:spTree>
      <p:nvGrpSpPr>
        <p:cNvPr id="821" name="Shape 821"/>
        <p:cNvGrpSpPr/>
        <p:nvPr/>
      </p:nvGrpSpPr>
      <p:grpSpPr>
        <a:xfrm>
          <a:off x="0" y="0"/>
          <a:ext cx="0" cy="0"/>
          <a:chOff x="0" y="0"/>
          <a:chExt cx="0" cy="0"/>
        </a:xfrm>
      </p:grpSpPr>
      <p:sp>
        <p:nvSpPr>
          <p:cNvPr id="822" name="Google Shape;822;g2849c04ecc0_0_473"/>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3" name="Google Shape;823;g2849c04ecc0_0_473"/>
          <p:cNvSpPr txBox="1"/>
          <p:nvPr>
            <p:ph idx="1" type="body"/>
          </p:nvPr>
        </p:nvSpPr>
        <p:spPr>
          <a:xfrm>
            <a:off x="316799" y="2883363"/>
            <a:ext cx="18252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700"/>
              <a:buNone/>
              <a:defRPr b="1" sz="17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24" name="Google Shape;824;g2849c04ecc0_0_473"/>
          <p:cNvSpPr txBox="1"/>
          <p:nvPr>
            <p:ph idx="2" type="body"/>
          </p:nvPr>
        </p:nvSpPr>
        <p:spPr>
          <a:xfrm>
            <a:off x="316799" y="3605050"/>
            <a:ext cx="1825200" cy="12087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500"/>
              </a:spcBef>
              <a:spcAft>
                <a:spcPts val="0"/>
              </a:spcAft>
              <a:buSzPts val="1300"/>
              <a:buChar char="•"/>
              <a:defRPr sz="1300"/>
            </a:lvl1pPr>
            <a:lvl2pPr indent="-311150" lvl="1" marL="914400" rtl="0" algn="l">
              <a:lnSpc>
                <a:spcPct val="100000"/>
              </a:lnSpc>
              <a:spcBef>
                <a:spcPts val="500"/>
              </a:spcBef>
              <a:spcAft>
                <a:spcPts val="0"/>
              </a:spcAft>
              <a:buSzPts val="1300"/>
              <a:buChar char="•"/>
              <a:defRPr sz="13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5" name="Google Shape;825;g2849c04ecc0_0_473"/>
          <p:cNvSpPr txBox="1"/>
          <p:nvPr>
            <p:ph idx="3" type="body"/>
          </p:nvPr>
        </p:nvSpPr>
        <p:spPr>
          <a:xfrm>
            <a:off x="2544622" y="2883363"/>
            <a:ext cx="18252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700"/>
              <a:buNone/>
              <a:defRPr b="1" sz="17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26" name="Google Shape;826;g2849c04ecc0_0_473"/>
          <p:cNvSpPr txBox="1"/>
          <p:nvPr>
            <p:ph idx="4" type="body"/>
          </p:nvPr>
        </p:nvSpPr>
        <p:spPr>
          <a:xfrm>
            <a:off x="2544622" y="3605050"/>
            <a:ext cx="1825200" cy="12087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500"/>
              </a:spcBef>
              <a:spcAft>
                <a:spcPts val="0"/>
              </a:spcAft>
              <a:buSzPts val="1300"/>
              <a:buChar char="•"/>
              <a:defRPr sz="1300"/>
            </a:lvl1pPr>
            <a:lvl2pPr indent="-311150" lvl="1" marL="914400" rtl="0" algn="l">
              <a:lnSpc>
                <a:spcPct val="100000"/>
              </a:lnSpc>
              <a:spcBef>
                <a:spcPts val="500"/>
              </a:spcBef>
              <a:spcAft>
                <a:spcPts val="0"/>
              </a:spcAft>
              <a:buSzPts val="1300"/>
              <a:buChar char="•"/>
              <a:defRPr sz="13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7" name="Google Shape;827;g2849c04ecc0_0_473"/>
          <p:cNvSpPr txBox="1"/>
          <p:nvPr>
            <p:ph idx="5" type="body"/>
          </p:nvPr>
        </p:nvSpPr>
        <p:spPr>
          <a:xfrm>
            <a:off x="4772445" y="2883363"/>
            <a:ext cx="18252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700"/>
              <a:buNone/>
              <a:defRPr b="1" sz="17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28" name="Google Shape;828;g2849c04ecc0_0_473"/>
          <p:cNvSpPr txBox="1"/>
          <p:nvPr>
            <p:ph idx="6" type="body"/>
          </p:nvPr>
        </p:nvSpPr>
        <p:spPr>
          <a:xfrm>
            <a:off x="4772445" y="3605050"/>
            <a:ext cx="1825200" cy="12087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500"/>
              </a:spcBef>
              <a:spcAft>
                <a:spcPts val="0"/>
              </a:spcAft>
              <a:buSzPts val="1300"/>
              <a:buChar char="•"/>
              <a:defRPr sz="1300"/>
            </a:lvl1pPr>
            <a:lvl2pPr indent="-311150" lvl="1" marL="914400" rtl="0" algn="l">
              <a:lnSpc>
                <a:spcPct val="100000"/>
              </a:lnSpc>
              <a:spcBef>
                <a:spcPts val="500"/>
              </a:spcBef>
              <a:spcAft>
                <a:spcPts val="0"/>
              </a:spcAft>
              <a:buSzPts val="1300"/>
              <a:buChar char="•"/>
              <a:defRPr sz="13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29" name="Google Shape;829;g2849c04ecc0_0_473"/>
          <p:cNvSpPr txBox="1"/>
          <p:nvPr>
            <p:ph idx="7" type="body"/>
          </p:nvPr>
        </p:nvSpPr>
        <p:spPr>
          <a:xfrm>
            <a:off x="7000268" y="2883363"/>
            <a:ext cx="1825200" cy="619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700"/>
              <a:buNone/>
              <a:defRPr b="1" sz="17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30" name="Google Shape;830;g2849c04ecc0_0_473"/>
          <p:cNvSpPr txBox="1"/>
          <p:nvPr>
            <p:ph idx="8" type="body"/>
          </p:nvPr>
        </p:nvSpPr>
        <p:spPr>
          <a:xfrm>
            <a:off x="7000268" y="3605050"/>
            <a:ext cx="1825200" cy="12087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500"/>
              </a:spcBef>
              <a:spcAft>
                <a:spcPts val="0"/>
              </a:spcAft>
              <a:buSzPts val="1300"/>
              <a:buChar char="•"/>
              <a:defRPr sz="1300"/>
            </a:lvl1pPr>
            <a:lvl2pPr indent="-311150" lvl="1" marL="914400" rtl="0" algn="l">
              <a:lnSpc>
                <a:spcPct val="100000"/>
              </a:lnSpc>
              <a:spcBef>
                <a:spcPts val="500"/>
              </a:spcBef>
              <a:spcAft>
                <a:spcPts val="0"/>
              </a:spcAft>
              <a:buSzPts val="1300"/>
              <a:buChar char="•"/>
              <a:defRPr sz="13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1" name="Google Shape;831;g2849c04ecc0_0_473"/>
          <p:cNvSpPr/>
          <p:nvPr>
            <p:ph idx="9" type="pic"/>
          </p:nvPr>
        </p:nvSpPr>
        <p:spPr>
          <a:xfrm>
            <a:off x="316799" y="1049960"/>
            <a:ext cx="1356600" cy="1356900"/>
          </a:xfrm>
          <a:prstGeom prst="rect">
            <a:avLst/>
          </a:prstGeom>
          <a:noFill/>
          <a:ln>
            <a:noFill/>
          </a:ln>
        </p:spPr>
      </p:sp>
      <p:sp>
        <p:nvSpPr>
          <p:cNvPr id="832" name="Google Shape;832;g2849c04ecc0_0_473"/>
          <p:cNvSpPr/>
          <p:nvPr>
            <p:ph idx="13" type="pic"/>
          </p:nvPr>
        </p:nvSpPr>
        <p:spPr>
          <a:xfrm>
            <a:off x="2546855" y="1049960"/>
            <a:ext cx="1356600" cy="1356900"/>
          </a:xfrm>
          <a:prstGeom prst="rect">
            <a:avLst/>
          </a:prstGeom>
          <a:noFill/>
          <a:ln>
            <a:noFill/>
          </a:ln>
        </p:spPr>
      </p:sp>
      <p:sp>
        <p:nvSpPr>
          <p:cNvPr id="833" name="Google Shape;833;g2849c04ecc0_0_473"/>
          <p:cNvSpPr/>
          <p:nvPr>
            <p:ph idx="14" type="pic"/>
          </p:nvPr>
        </p:nvSpPr>
        <p:spPr>
          <a:xfrm>
            <a:off x="4776911" y="1049960"/>
            <a:ext cx="1356600" cy="1356900"/>
          </a:xfrm>
          <a:prstGeom prst="rect">
            <a:avLst/>
          </a:prstGeom>
          <a:noFill/>
          <a:ln>
            <a:noFill/>
          </a:ln>
        </p:spPr>
      </p:sp>
      <p:sp>
        <p:nvSpPr>
          <p:cNvPr id="834" name="Google Shape;834;g2849c04ecc0_0_473"/>
          <p:cNvSpPr/>
          <p:nvPr>
            <p:ph idx="15" type="pic"/>
          </p:nvPr>
        </p:nvSpPr>
        <p:spPr>
          <a:xfrm>
            <a:off x="7006966" y="1049960"/>
            <a:ext cx="1356600" cy="13569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lumns, icons, subhead, centered body copy">
  <p:cSld name="Title, 4 columns, icons, subhead, centered body copy">
    <p:spTree>
      <p:nvGrpSpPr>
        <p:cNvPr id="835" name="Shape 835"/>
        <p:cNvGrpSpPr/>
        <p:nvPr/>
      </p:nvGrpSpPr>
      <p:grpSpPr>
        <a:xfrm>
          <a:off x="0" y="0"/>
          <a:ext cx="0" cy="0"/>
          <a:chOff x="0" y="0"/>
          <a:chExt cx="0" cy="0"/>
        </a:xfrm>
      </p:grpSpPr>
      <p:sp>
        <p:nvSpPr>
          <p:cNvPr id="836" name="Google Shape;836;g2849c04ecc0_0_487"/>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7" name="Google Shape;837;g2849c04ecc0_0_487"/>
          <p:cNvSpPr txBox="1"/>
          <p:nvPr>
            <p:ph idx="1" type="body"/>
          </p:nvPr>
        </p:nvSpPr>
        <p:spPr>
          <a:xfrm>
            <a:off x="316799" y="3700327"/>
            <a:ext cx="1825200" cy="926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8" name="Google Shape;838;g2849c04ecc0_0_487"/>
          <p:cNvSpPr txBox="1"/>
          <p:nvPr>
            <p:ph idx="2" type="body"/>
          </p:nvPr>
        </p:nvSpPr>
        <p:spPr>
          <a:xfrm>
            <a:off x="2545224" y="3700327"/>
            <a:ext cx="1825200" cy="926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9" name="Google Shape;839;g2849c04ecc0_0_487"/>
          <p:cNvSpPr txBox="1"/>
          <p:nvPr>
            <p:ph idx="3" type="body"/>
          </p:nvPr>
        </p:nvSpPr>
        <p:spPr>
          <a:xfrm>
            <a:off x="316799" y="2919133"/>
            <a:ext cx="18252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40" name="Google Shape;840;g2849c04ecc0_0_487"/>
          <p:cNvSpPr txBox="1"/>
          <p:nvPr>
            <p:ph idx="4" type="body"/>
          </p:nvPr>
        </p:nvSpPr>
        <p:spPr>
          <a:xfrm>
            <a:off x="2545224" y="2919133"/>
            <a:ext cx="18252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41" name="Google Shape;841;g2849c04ecc0_0_487"/>
          <p:cNvSpPr/>
          <p:nvPr>
            <p:ph idx="5" type="pic"/>
          </p:nvPr>
        </p:nvSpPr>
        <p:spPr>
          <a:xfrm>
            <a:off x="558537" y="1049960"/>
            <a:ext cx="1356600" cy="1356900"/>
          </a:xfrm>
          <a:prstGeom prst="rect">
            <a:avLst/>
          </a:prstGeom>
          <a:noFill/>
          <a:ln>
            <a:noFill/>
          </a:ln>
        </p:spPr>
      </p:sp>
      <p:sp>
        <p:nvSpPr>
          <p:cNvPr id="842" name="Google Shape;842;g2849c04ecc0_0_487"/>
          <p:cNvSpPr/>
          <p:nvPr>
            <p:ph idx="6" type="pic"/>
          </p:nvPr>
        </p:nvSpPr>
        <p:spPr>
          <a:xfrm>
            <a:off x="2788593" y="1049960"/>
            <a:ext cx="1356600" cy="1356900"/>
          </a:xfrm>
          <a:prstGeom prst="rect">
            <a:avLst/>
          </a:prstGeom>
          <a:noFill/>
          <a:ln>
            <a:noFill/>
          </a:ln>
        </p:spPr>
      </p:sp>
      <p:sp>
        <p:nvSpPr>
          <p:cNvPr id="843" name="Google Shape;843;g2849c04ecc0_0_487"/>
          <p:cNvSpPr/>
          <p:nvPr>
            <p:ph idx="7" type="pic"/>
          </p:nvPr>
        </p:nvSpPr>
        <p:spPr>
          <a:xfrm>
            <a:off x="5018649" y="1049960"/>
            <a:ext cx="1356600" cy="1356900"/>
          </a:xfrm>
          <a:prstGeom prst="rect">
            <a:avLst/>
          </a:prstGeom>
          <a:noFill/>
          <a:ln>
            <a:noFill/>
          </a:ln>
        </p:spPr>
      </p:sp>
      <p:sp>
        <p:nvSpPr>
          <p:cNvPr id="844" name="Google Shape;844;g2849c04ecc0_0_487"/>
          <p:cNvSpPr/>
          <p:nvPr>
            <p:ph idx="8" type="pic"/>
          </p:nvPr>
        </p:nvSpPr>
        <p:spPr>
          <a:xfrm>
            <a:off x="7248704" y="1049960"/>
            <a:ext cx="1356600" cy="1356900"/>
          </a:xfrm>
          <a:prstGeom prst="rect">
            <a:avLst/>
          </a:prstGeom>
          <a:noFill/>
          <a:ln>
            <a:noFill/>
          </a:ln>
        </p:spPr>
      </p:sp>
      <p:sp>
        <p:nvSpPr>
          <p:cNvPr id="845" name="Google Shape;845;g2849c04ecc0_0_487"/>
          <p:cNvSpPr txBox="1"/>
          <p:nvPr>
            <p:ph idx="9" type="body"/>
          </p:nvPr>
        </p:nvSpPr>
        <p:spPr>
          <a:xfrm>
            <a:off x="4773649" y="3700327"/>
            <a:ext cx="1825200" cy="926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46" name="Google Shape;846;g2849c04ecc0_0_487"/>
          <p:cNvSpPr txBox="1"/>
          <p:nvPr>
            <p:ph idx="13" type="body"/>
          </p:nvPr>
        </p:nvSpPr>
        <p:spPr>
          <a:xfrm>
            <a:off x="4773649" y="2919133"/>
            <a:ext cx="18252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847" name="Google Shape;847;g2849c04ecc0_0_487"/>
          <p:cNvSpPr txBox="1"/>
          <p:nvPr>
            <p:ph idx="14" type="body"/>
          </p:nvPr>
        </p:nvSpPr>
        <p:spPr>
          <a:xfrm>
            <a:off x="7002075" y="3700327"/>
            <a:ext cx="1825200" cy="9267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228600" lvl="2" marL="1371600" rtl="0" algn="l">
              <a:lnSpc>
                <a:spcPct val="150000"/>
              </a:lnSpc>
              <a:spcBef>
                <a:spcPts val="500"/>
              </a:spcBef>
              <a:spcAft>
                <a:spcPts val="0"/>
              </a:spcAft>
              <a:buSzPts val="1600"/>
              <a:buNone/>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48" name="Google Shape;848;g2849c04ecc0_0_487"/>
          <p:cNvSpPr txBox="1"/>
          <p:nvPr>
            <p:ph idx="15" type="body"/>
          </p:nvPr>
        </p:nvSpPr>
        <p:spPr>
          <a:xfrm>
            <a:off x="7002075" y="2919133"/>
            <a:ext cx="1825200" cy="6192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1000"/>
              </a:spcBef>
              <a:spcAft>
                <a:spcPts val="0"/>
              </a:spcAft>
              <a:buSzPts val="1600"/>
              <a:buNone/>
              <a:defRPr b="1" sz="1600"/>
            </a:lvl1pPr>
            <a:lvl2pPr indent="-228600" lvl="1" marL="914400" rtl="0" algn="l">
              <a:lnSpc>
                <a:spcPct val="150000"/>
              </a:lnSpc>
              <a:spcBef>
                <a:spcPts val="500"/>
              </a:spcBef>
              <a:spcAft>
                <a:spcPts val="0"/>
              </a:spcAft>
              <a:buSzPts val="2000"/>
              <a:buNone/>
              <a:defRPr b="1" sz="2000"/>
            </a:lvl2pPr>
            <a:lvl3pPr indent="-228600" lvl="2" marL="1371600" rtl="0" algn="l">
              <a:lnSpc>
                <a:spcPct val="150000"/>
              </a:lnSpc>
              <a:spcBef>
                <a:spcPts val="500"/>
              </a:spcBef>
              <a:spcAft>
                <a:spcPts val="0"/>
              </a:spcAft>
              <a:buSzPts val="1800"/>
              <a:buNone/>
              <a:defRPr b="1" sz="1800"/>
            </a:lvl3pPr>
            <a:lvl4pPr indent="-228600" lvl="3" marL="1828800" rtl="0" algn="l">
              <a:lnSpc>
                <a:spcPct val="150000"/>
              </a:lnSpc>
              <a:spcBef>
                <a:spcPts val="500"/>
              </a:spcBef>
              <a:spcAft>
                <a:spcPts val="0"/>
              </a:spcAft>
              <a:buSzPts val="1600"/>
              <a:buNone/>
              <a:defRPr b="1" sz="1600"/>
            </a:lvl4pPr>
            <a:lvl5pPr indent="-228600" lvl="4" marL="2286000" rtl="0" algn="l">
              <a:lnSpc>
                <a:spcPct val="15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p:cSld name="Title, bullets, image right">
    <p:spTree>
      <p:nvGrpSpPr>
        <p:cNvPr id="849" name="Shape 849"/>
        <p:cNvGrpSpPr/>
        <p:nvPr/>
      </p:nvGrpSpPr>
      <p:grpSpPr>
        <a:xfrm>
          <a:off x="0" y="0"/>
          <a:ext cx="0" cy="0"/>
          <a:chOff x="0" y="0"/>
          <a:chExt cx="0" cy="0"/>
        </a:xfrm>
      </p:grpSpPr>
      <p:sp>
        <p:nvSpPr>
          <p:cNvPr id="850" name="Google Shape;850;g2849c04ecc0_0_501"/>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51" name="Google Shape;851;g2849c04ecc0_0_501"/>
          <p:cNvSpPr txBox="1"/>
          <p:nvPr>
            <p:ph type="title"/>
          </p:nvPr>
        </p:nvSpPr>
        <p:spPr>
          <a:xfrm>
            <a:off x="316800" y="274638"/>
            <a:ext cx="44031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2" name="Google Shape;852;g2849c04ecc0_0_501"/>
          <p:cNvSpPr/>
          <p:nvPr>
            <p:ph idx="2" type="pic"/>
          </p:nvPr>
        </p:nvSpPr>
        <p:spPr>
          <a:xfrm>
            <a:off x="5451676" y="-3338"/>
            <a:ext cx="3716100" cy="5146800"/>
          </a:xfrm>
          <a:prstGeom prst="rect">
            <a:avLst/>
          </a:prstGeom>
          <a:noFill/>
          <a:ln>
            <a:noFill/>
          </a:ln>
        </p:spPr>
      </p:sp>
      <p:sp>
        <p:nvSpPr>
          <p:cNvPr id="853" name="Google Shape;853;g2849c04ecc0_0_501"/>
          <p:cNvSpPr txBox="1"/>
          <p:nvPr>
            <p:ph idx="1" type="body"/>
          </p:nvPr>
        </p:nvSpPr>
        <p:spPr>
          <a:xfrm>
            <a:off x="315950" y="1370013"/>
            <a:ext cx="4403100" cy="3262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000"/>
              </a:spcBef>
              <a:spcAft>
                <a:spcPts val="0"/>
              </a:spcAft>
              <a:buSzPts val="1800"/>
              <a:buFont typeface="Arial"/>
              <a:buChar char="•"/>
              <a:defRPr sz="1800"/>
            </a:lvl1pPr>
            <a:lvl2pPr indent="-342900" lvl="1" marL="914400" rtl="0" algn="l">
              <a:lnSpc>
                <a:spcPct val="100000"/>
              </a:lnSpc>
              <a:spcBef>
                <a:spcPts val="500"/>
              </a:spcBef>
              <a:spcAft>
                <a:spcPts val="0"/>
              </a:spcAft>
              <a:buSzPts val="1800"/>
              <a:buFont typeface="Arial"/>
              <a:buChar char="•"/>
              <a:defRPr sz="1800"/>
            </a:lvl2pPr>
            <a:lvl3pPr indent="-342900" lvl="2" marL="1371600" rtl="0" algn="l">
              <a:lnSpc>
                <a:spcPct val="100000"/>
              </a:lnSpc>
              <a:spcBef>
                <a:spcPts val="500"/>
              </a:spcBef>
              <a:spcAft>
                <a:spcPts val="0"/>
              </a:spcAft>
              <a:buSzPts val="1800"/>
              <a:buFont typeface="Arial"/>
              <a:buChar char="•"/>
              <a:defRPr sz="1800"/>
            </a:lvl3pPr>
            <a:lvl4pPr indent="-342900" lvl="3" marL="1828800" rtl="0" algn="l">
              <a:lnSpc>
                <a:spcPct val="100000"/>
              </a:lnSpc>
              <a:spcBef>
                <a:spcPts val="500"/>
              </a:spcBef>
              <a:spcAft>
                <a:spcPts val="0"/>
              </a:spcAft>
              <a:buSzPts val="1800"/>
              <a:buFont typeface="Arial"/>
              <a:buChar char="•"/>
              <a:defRPr sz="1800"/>
            </a:lvl4pPr>
            <a:lvl5pPr indent="-342900" lvl="4" marL="2286000" rtl="0" algn="l">
              <a:lnSpc>
                <a:spcPct val="100000"/>
              </a:lnSpc>
              <a:spcBef>
                <a:spcPts val="500"/>
              </a:spcBef>
              <a:spcAft>
                <a:spcPts val="0"/>
              </a:spcAft>
              <a:buSzPts val="1800"/>
              <a:buFont typeface="Arial"/>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54" name="Google Shape;854;g2849c04ecc0_0_501"/>
          <p:cNvSpPr txBox="1"/>
          <p:nvPr>
            <p:ph idx="3" type="body"/>
          </p:nvPr>
        </p:nvSpPr>
        <p:spPr>
          <a:xfrm>
            <a:off x="8515158" y="261937"/>
            <a:ext cx="367500" cy="386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SzPts val="2000"/>
              <a:buNone/>
              <a:defRPr>
                <a:solidFill>
                  <a:schemeClr val="dk1"/>
                </a:solidFill>
              </a:defRPr>
            </a:lvl1pPr>
            <a:lvl2pPr indent="-228600" lvl="1" marL="914400" rtl="0" algn="l">
              <a:lnSpc>
                <a:spcPct val="150000"/>
              </a:lnSpc>
              <a:spcBef>
                <a:spcPts val="500"/>
              </a:spcBef>
              <a:spcAft>
                <a:spcPts val="0"/>
              </a:spcAft>
              <a:buSzPts val="1800"/>
              <a:buNone/>
              <a:defRPr>
                <a:solidFill>
                  <a:schemeClr val="dk1"/>
                </a:solidFill>
              </a:defRPr>
            </a:lvl2pPr>
            <a:lvl3pPr indent="-228600" lvl="2" marL="1371600" rtl="0" algn="l">
              <a:lnSpc>
                <a:spcPct val="150000"/>
              </a:lnSpc>
              <a:spcBef>
                <a:spcPts val="500"/>
              </a:spcBef>
              <a:spcAft>
                <a:spcPts val="0"/>
              </a:spcAft>
              <a:buSzPts val="1600"/>
              <a:buNone/>
              <a:defRPr>
                <a:solidFill>
                  <a:schemeClr val="dk1"/>
                </a:solidFill>
              </a:defRPr>
            </a:lvl3pPr>
            <a:lvl4pPr indent="-228600" lvl="3" marL="1828800" rtl="0" algn="l">
              <a:lnSpc>
                <a:spcPct val="150000"/>
              </a:lnSpc>
              <a:spcBef>
                <a:spcPts val="500"/>
              </a:spcBef>
              <a:spcAft>
                <a:spcPts val="0"/>
              </a:spcAft>
              <a:buSzPts val="1400"/>
              <a:buNone/>
              <a:defRPr>
                <a:solidFill>
                  <a:schemeClr val="dk1"/>
                </a:solidFill>
              </a:defRPr>
            </a:lvl4pPr>
            <a:lvl5pPr indent="-228600" lvl="4" marL="2286000" rtl="0" algn="l">
              <a:lnSpc>
                <a:spcPct val="150000"/>
              </a:lnSpc>
              <a:spcBef>
                <a:spcPts val="500"/>
              </a:spcBef>
              <a:spcAft>
                <a:spcPts val="0"/>
              </a:spcAft>
              <a:buSzPts val="1200"/>
              <a:buNone/>
              <a:defRPr>
                <a:solidFill>
                  <a:schemeClr val="dk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left">
  <p:cSld name="Title, bullets, image left">
    <p:spTree>
      <p:nvGrpSpPr>
        <p:cNvPr id="855" name="Shape 855"/>
        <p:cNvGrpSpPr/>
        <p:nvPr/>
      </p:nvGrpSpPr>
      <p:grpSpPr>
        <a:xfrm>
          <a:off x="0" y="0"/>
          <a:ext cx="0" cy="0"/>
          <a:chOff x="0" y="0"/>
          <a:chExt cx="0" cy="0"/>
        </a:xfrm>
      </p:grpSpPr>
      <p:sp>
        <p:nvSpPr>
          <p:cNvPr id="856" name="Google Shape;856;g2849c04ecc0_0_507"/>
          <p:cNvSpPr txBox="1"/>
          <p:nvPr>
            <p:ph type="title"/>
          </p:nvPr>
        </p:nvSpPr>
        <p:spPr>
          <a:xfrm>
            <a:off x="4113297" y="274638"/>
            <a:ext cx="41742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7" name="Google Shape;857;g2849c04ecc0_0_507"/>
          <p:cNvSpPr/>
          <p:nvPr>
            <p:ph idx="2" type="pic"/>
          </p:nvPr>
        </p:nvSpPr>
        <p:spPr>
          <a:xfrm>
            <a:off x="0" y="-3338"/>
            <a:ext cx="3716100" cy="5146800"/>
          </a:xfrm>
          <a:prstGeom prst="rect">
            <a:avLst/>
          </a:prstGeom>
          <a:noFill/>
          <a:ln>
            <a:noFill/>
          </a:ln>
        </p:spPr>
      </p:sp>
      <p:sp>
        <p:nvSpPr>
          <p:cNvPr id="858" name="Google Shape;858;g2849c04ecc0_0_507"/>
          <p:cNvSpPr txBox="1"/>
          <p:nvPr>
            <p:ph idx="1" type="body"/>
          </p:nvPr>
        </p:nvSpPr>
        <p:spPr>
          <a:xfrm>
            <a:off x="4112447" y="1370013"/>
            <a:ext cx="4707600" cy="32622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000"/>
              </a:spcBef>
              <a:spcAft>
                <a:spcPts val="0"/>
              </a:spcAft>
              <a:buSzPts val="1800"/>
              <a:buFont typeface="Arial"/>
              <a:buChar char="•"/>
              <a:defRPr sz="1800"/>
            </a:lvl1pPr>
            <a:lvl2pPr indent="-342900" lvl="1" marL="914400" rtl="0" algn="l">
              <a:lnSpc>
                <a:spcPct val="100000"/>
              </a:lnSpc>
              <a:spcBef>
                <a:spcPts val="500"/>
              </a:spcBef>
              <a:spcAft>
                <a:spcPts val="0"/>
              </a:spcAft>
              <a:buSzPts val="1800"/>
              <a:buFont typeface="Arial"/>
              <a:buChar char="•"/>
              <a:defRPr sz="1800"/>
            </a:lvl2pPr>
            <a:lvl3pPr indent="-342900" lvl="2" marL="1371600" rtl="0" algn="l">
              <a:lnSpc>
                <a:spcPct val="100000"/>
              </a:lnSpc>
              <a:spcBef>
                <a:spcPts val="500"/>
              </a:spcBef>
              <a:spcAft>
                <a:spcPts val="0"/>
              </a:spcAft>
              <a:buSzPts val="1800"/>
              <a:buFont typeface="Arial"/>
              <a:buChar char="•"/>
              <a:defRPr sz="1800"/>
            </a:lvl3pPr>
            <a:lvl4pPr indent="-342900" lvl="3" marL="1828800" rtl="0" algn="l">
              <a:lnSpc>
                <a:spcPct val="100000"/>
              </a:lnSpc>
              <a:spcBef>
                <a:spcPts val="500"/>
              </a:spcBef>
              <a:spcAft>
                <a:spcPts val="0"/>
              </a:spcAft>
              <a:buSzPts val="1800"/>
              <a:buFont typeface="Arial"/>
              <a:buChar char="•"/>
              <a:defRPr sz="1800"/>
            </a:lvl4pPr>
            <a:lvl5pPr indent="-342900" lvl="4" marL="2286000" rtl="0" algn="l">
              <a:lnSpc>
                <a:spcPct val="100000"/>
              </a:lnSpc>
              <a:spcBef>
                <a:spcPts val="500"/>
              </a:spcBef>
              <a:spcAft>
                <a:spcPts val="0"/>
              </a:spcAft>
              <a:buSzPts val="1800"/>
              <a:buFont typeface="Arial"/>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image right circle">
  <p:cSld name="Title, bullets, image right circle">
    <p:spTree>
      <p:nvGrpSpPr>
        <p:cNvPr id="859" name="Shape 859"/>
        <p:cNvGrpSpPr/>
        <p:nvPr/>
      </p:nvGrpSpPr>
      <p:grpSpPr>
        <a:xfrm>
          <a:off x="0" y="0"/>
          <a:ext cx="0" cy="0"/>
          <a:chOff x="0" y="0"/>
          <a:chExt cx="0" cy="0"/>
        </a:xfrm>
      </p:grpSpPr>
      <p:sp>
        <p:nvSpPr>
          <p:cNvPr id="860" name="Google Shape;860;g2849c04ecc0_0_511"/>
          <p:cNvSpPr txBox="1"/>
          <p:nvPr>
            <p:ph type="title"/>
          </p:nvPr>
        </p:nvSpPr>
        <p:spPr>
          <a:xfrm>
            <a:off x="316800" y="274638"/>
            <a:ext cx="3919800" cy="7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1" name="Google Shape;861;g2849c04ecc0_0_511"/>
          <p:cNvSpPr txBox="1"/>
          <p:nvPr>
            <p:ph idx="1" type="body"/>
          </p:nvPr>
        </p:nvSpPr>
        <p:spPr>
          <a:xfrm>
            <a:off x="315950" y="1370013"/>
            <a:ext cx="3919800" cy="32622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1000"/>
              </a:spcBef>
              <a:spcAft>
                <a:spcPts val="0"/>
              </a:spcAft>
              <a:buSzPts val="1600"/>
              <a:buFont typeface="Arial"/>
              <a:buChar char="•"/>
              <a:defRPr sz="1600"/>
            </a:lvl1pPr>
            <a:lvl2pPr indent="-330200" lvl="1" marL="914400" rtl="0" algn="l">
              <a:lnSpc>
                <a:spcPct val="100000"/>
              </a:lnSpc>
              <a:spcBef>
                <a:spcPts val="500"/>
              </a:spcBef>
              <a:spcAft>
                <a:spcPts val="0"/>
              </a:spcAft>
              <a:buSzPts val="1600"/>
              <a:buFont typeface="Arial"/>
              <a:buChar char="•"/>
              <a:defRPr sz="1600"/>
            </a:lvl2pPr>
            <a:lvl3pPr indent="-330200" lvl="2" marL="1371600" rtl="0" algn="l">
              <a:lnSpc>
                <a:spcPct val="100000"/>
              </a:lnSpc>
              <a:spcBef>
                <a:spcPts val="500"/>
              </a:spcBef>
              <a:spcAft>
                <a:spcPts val="0"/>
              </a:spcAft>
              <a:buSzPts val="1600"/>
              <a:buFont typeface="Arial"/>
              <a:buChar char="•"/>
              <a:defRPr sz="1600"/>
            </a:lvl3pPr>
            <a:lvl4pPr indent="-330200" lvl="3" marL="1828800" rtl="0" algn="l">
              <a:lnSpc>
                <a:spcPct val="100000"/>
              </a:lnSpc>
              <a:spcBef>
                <a:spcPts val="500"/>
              </a:spcBef>
              <a:spcAft>
                <a:spcPts val="0"/>
              </a:spcAft>
              <a:buSzPts val="1600"/>
              <a:buFont typeface="Arial"/>
              <a:buChar char="•"/>
              <a:defRPr sz="1600"/>
            </a:lvl4pPr>
            <a:lvl5pPr indent="-330200" lvl="4" marL="2286000" rtl="0" algn="l">
              <a:lnSpc>
                <a:spcPct val="100000"/>
              </a:lnSpc>
              <a:spcBef>
                <a:spcPts val="500"/>
              </a:spcBef>
              <a:spcAft>
                <a:spcPts val="0"/>
              </a:spcAft>
              <a:buSzPts val="1600"/>
              <a:buFont typeface="Arial"/>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62" name="Google Shape;862;g2849c04ecc0_0_511"/>
          <p:cNvSpPr/>
          <p:nvPr>
            <p:ph idx="2" type="pic"/>
          </p:nvPr>
        </p:nvSpPr>
        <p:spPr>
          <a:xfrm>
            <a:off x="4350450" y="-1815038"/>
            <a:ext cx="6370200" cy="6370200"/>
          </a:xfrm>
          <a:prstGeom prst="ellipse">
            <a:avLst/>
          </a:prstGeom>
          <a:solidFill>
            <a:schemeClr val="lt1"/>
          </a:solid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p:cSld name="Big Quote">
    <p:spTree>
      <p:nvGrpSpPr>
        <p:cNvPr id="863" name="Shape 863"/>
        <p:cNvGrpSpPr/>
        <p:nvPr/>
      </p:nvGrpSpPr>
      <p:grpSpPr>
        <a:xfrm>
          <a:off x="0" y="0"/>
          <a:ext cx="0" cy="0"/>
          <a:chOff x="0" y="0"/>
          <a:chExt cx="0" cy="0"/>
        </a:xfrm>
      </p:grpSpPr>
      <p:sp>
        <p:nvSpPr>
          <p:cNvPr id="864" name="Google Shape;864;g2849c04ecc0_0_515"/>
          <p:cNvSpPr txBox="1"/>
          <p:nvPr>
            <p:ph type="title"/>
          </p:nvPr>
        </p:nvSpPr>
        <p:spPr>
          <a:xfrm>
            <a:off x="316800" y="1541776"/>
            <a:ext cx="7029300" cy="2059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400"/>
              <a:buNone/>
              <a:defRPr sz="2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865" name="Google Shape;865;g2849c04ecc0_0_515"/>
          <p:cNvPicPr preferRelativeResize="0"/>
          <p:nvPr/>
        </p:nvPicPr>
        <p:blipFill rotWithShape="1">
          <a:blip r:embed="rId2">
            <a:alphaModFix/>
          </a:blip>
          <a:srcRect b="0" l="0" r="0" t="0"/>
          <a:stretch/>
        </p:blipFill>
        <p:spPr>
          <a:xfrm>
            <a:off x="317731" y="593467"/>
            <a:ext cx="778123" cy="682488"/>
          </a:xfrm>
          <a:prstGeom prst="rect">
            <a:avLst/>
          </a:prstGeom>
          <a:noFill/>
          <a:ln>
            <a:noFill/>
          </a:ln>
        </p:spPr>
      </p:pic>
      <p:sp>
        <p:nvSpPr>
          <p:cNvPr id="866" name="Google Shape;866;g2849c04ecc0_0_515"/>
          <p:cNvSpPr txBox="1"/>
          <p:nvPr>
            <p:ph idx="1" type="body"/>
          </p:nvPr>
        </p:nvSpPr>
        <p:spPr>
          <a:xfrm>
            <a:off x="316799" y="3942066"/>
            <a:ext cx="7029300" cy="60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image circle">
  <p:cSld name="Body copy, image circle">
    <p:spTree>
      <p:nvGrpSpPr>
        <p:cNvPr id="867" name="Shape 867"/>
        <p:cNvGrpSpPr/>
        <p:nvPr/>
      </p:nvGrpSpPr>
      <p:grpSpPr>
        <a:xfrm>
          <a:off x="0" y="0"/>
          <a:ext cx="0" cy="0"/>
          <a:chOff x="0" y="0"/>
          <a:chExt cx="0" cy="0"/>
        </a:xfrm>
      </p:grpSpPr>
      <p:sp>
        <p:nvSpPr>
          <p:cNvPr id="868" name="Google Shape;868;g2849c04ecc0_0_519"/>
          <p:cNvSpPr txBox="1"/>
          <p:nvPr>
            <p:ph idx="1" type="body"/>
          </p:nvPr>
        </p:nvSpPr>
        <p:spPr>
          <a:xfrm>
            <a:off x="315950" y="568948"/>
            <a:ext cx="3780000" cy="40056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000"/>
              </a:spcBef>
              <a:spcAft>
                <a:spcPts val="0"/>
              </a:spcAft>
              <a:buClr>
                <a:schemeClr val="lt2"/>
              </a:buClr>
              <a:buSzPts val="1800"/>
              <a:buFont typeface="Arial"/>
              <a:buNone/>
              <a:defRPr sz="1800"/>
            </a:lvl1pPr>
            <a:lvl2pPr indent="-342900" lvl="1" marL="914400" rtl="0" algn="l">
              <a:lnSpc>
                <a:spcPct val="150000"/>
              </a:lnSpc>
              <a:spcBef>
                <a:spcPts val="500"/>
              </a:spcBef>
              <a:spcAft>
                <a:spcPts val="0"/>
              </a:spcAft>
              <a:buSzPts val="1800"/>
              <a:buFont typeface="Arial"/>
              <a:buChar char="•"/>
              <a:defRPr/>
            </a:lvl2pPr>
            <a:lvl3pPr indent="-330200" lvl="2" marL="1371600" rtl="0" algn="l">
              <a:lnSpc>
                <a:spcPct val="150000"/>
              </a:lnSpc>
              <a:spcBef>
                <a:spcPts val="500"/>
              </a:spcBef>
              <a:spcAft>
                <a:spcPts val="0"/>
              </a:spcAft>
              <a:buSzPts val="1600"/>
              <a:buFont typeface="Arial"/>
              <a:buChar char="•"/>
              <a:defRPr/>
            </a:lvl3pPr>
            <a:lvl4pPr indent="-317500" lvl="3" marL="1828800" rtl="0" algn="l">
              <a:lnSpc>
                <a:spcPct val="150000"/>
              </a:lnSpc>
              <a:spcBef>
                <a:spcPts val="500"/>
              </a:spcBef>
              <a:spcAft>
                <a:spcPts val="0"/>
              </a:spcAft>
              <a:buSzPts val="1400"/>
              <a:buFont typeface="Arial"/>
              <a:buChar char="•"/>
              <a:defRPr/>
            </a:lvl4pPr>
            <a:lvl5pPr indent="-304800" lvl="4" marL="2286000" rtl="0" algn="l">
              <a:lnSpc>
                <a:spcPct val="150000"/>
              </a:lnSpc>
              <a:spcBef>
                <a:spcPts val="500"/>
              </a:spcBef>
              <a:spcAft>
                <a:spcPts val="0"/>
              </a:spcAft>
              <a:buSzPts val="12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69" name="Google Shape;869;g2849c04ecc0_0_519"/>
          <p:cNvSpPr/>
          <p:nvPr>
            <p:ph idx="2" type="pic"/>
          </p:nvPr>
        </p:nvSpPr>
        <p:spPr>
          <a:xfrm>
            <a:off x="4773190" y="714870"/>
            <a:ext cx="3713700" cy="3713700"/>
          </a:xfrm>
          <a:prstGeom prst="ellipse">
            <a:avLst/>
          </a:prstGeom>
          <a:solidFill>
            <a:schemeClr val="lt1"/>
          </a:solid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mage circle with artwork">
  <p:cSld name="Quote, image circle with artwork">
    <p:spTree>
      <p:nvGrpSpPr>
        <p:cNvPr id="870" name="Shape 870"/>
        <p:cNvGrpSpPr/>
        <p:nvPr/>
      </p:nvGrpSpPr>
      <p:grpSpPr>
        <a:xfrm>
          <a:off x="0" y="0"/>
          <a:ext cx="0" cy="0"/>
          <a:chOff x="0" y="0"/>
          <a:chExt cx="0" cy="0"/>
        </a:xfrm>
      </p:grpSpPr>
      <p:sp>
        <p:nvSpPr>
          <p:cNvPr id="871" name="Google Shape;871;g2849c04ecc0_0_522"/>
          <p:cNvSpPr txBox="1"/>
          <p:nvPr>
            <p:ph type="title"/>
          </p:nvPr>
        </p:nvSpPr>
        <p:spPr>
          <a:xfrm>
            <a:off x="316801" y="1536142"/>
            <a:ext cx="3876900" cy="205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4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872" name="Google Shape;872;g2849c04ecc0_0_522"/>
          <p:cNvPicPr preferRelativeResize="0"/>
          <p:nvPr/>
        </p:nvPicPr>
        <p:blipFill rotWithShape="1">
          <a:blip r:embed="rId2">
            <a:alphaModFix/>
          </a:blip>
          <a:srcRect b="0" l="0" r="0" t="0"/>
          <a:stretch/>
        </p:blipFill>
        <p:spPr>
          <a:xfrm>
            <a:off x="317538" y="709786"/>
            <a:ext cx="616672" cy="540880"/>
          </a:xfrm>
          <a:prstGeom prst="rect">
            <a:avLst/>
          </a:prstGeom>
          <a:noFill/>
          <a:ln>
            <a:noFill/>
          </a:ln>
        </p:spPr>
      </p:pic>
      <p:sp>
        <p:nvSpPr>
          <p:cNvPr id="873" name="Google Shape;873;g2849c04ecc0_0_522"/>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74" name="Google Shape;874;g2849c04ecc0_0_522"/>
          <p:cNvSpPr/>
          <p:nvPr>
            <p:ph idx="2" type="pic"/>
          </p:nvPr>
        </p:nvSpPr>
        <p:spPr>
          <a:xfrm>
            <a:off x="5107194" y="1006922"/>
            <a:ext cx="3107700" cy="3107700"/>
          </a:xfrm>
          <a:prstGeom prst="ellipse">
            <a:avLst/>
          </a:prstGeom>
          <a:solidFill>
            <a:schemeClr val="lt1"/>
          </a:solidFill>
          <a:ln>
            <a:noFill/>
          </a:ln>
        </p:spPr>
      </p:sp>
      <p:pic>
        <p:nvPicPr>
          <p:cNvPr descr="Ein Bild, das Spiel, Uhr, Blume enthält.&#10;&#10;Automatisch generierte Beschreibung" id="875" name="Google Shape;875;g2849c04ecc0_0_522"/>
          <p:cNvPicPr preferRelativeResize="0"/>
          <p:nvPr/>
        </p:nvPicPr>
        <p:blipFill rotWithShape="1">
          <a:blip r:embed="rId3">
            <a:alphaModFix/>
          </a:blip>
          <a:srcRect b="0" l="0" r="0" t="0"/>
          <a:stretch/>
        </p:blipFill>
        <p:spPr>
          <a:xfrm>
            <a:off x="4493973" y="404648"/>
            <a:ext cx="4334203" cy="4334203"/>
          </a:xfrm>
          <a:prstGeom prst="rect">
            <a:avLst/>
          </a:prstGeom>
          <a:noFill/>
          <a:ln>
            <a:noFill/>
          </a:ln>
        </p:spPr>
      </p:pic>
      <p:pic>
        <p:nvPicPr>
          <p:cNvPr descr="Ein Bild, das Spiel, Uhr, Blume enthält.&#10;&#10;Automatisch generierte Beschreibung" id="876" name="Google Shape;876;g2849c04ecc0_0_522"/>
          <p:cNvPicPr preferRelativeResize="0"/>
          <p:nvPr/>
        </p:nvPicPr>
        <p:blipFill rotWithShape="1">
          <a:blip r:embed="rId3">
            <a:alphaModFix/>
          </a:blip>
          <a:srcRect b="0" l="0" r="0" t="0"/>
          <a:stretch/>
        </p:blipFill>
        <p:spPr>
          <a:xfrm rot="8835738">
            <a:off x="4804930" y="704659"/>
            <a:ext cx="3712288" cy="371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5000" fill="hold"/>
                                        <p:tgtEl>
                                          <p:spTgt spid="876"/>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87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g image">
  <p:cSld name="Quote, bg image">
    <p:spTree>
      <p:nvGrpSpPr>
        <p:cNvPr id="877" name="Shape 877"/>
        <p:cNvGrpSpPr/>
        <p:nvPr/>
      </p:nvGrpSpPr>
      <p:grpSpPr>
        <a:xfrm>
          <a:off x="0" y="0"/>
          <a:ext cx="0" cy="0"/>
          <a:chOff x="0" y="0"/>
          <a:chExt cx="0" cy="0"/>
        </a:xfrm>
      </p:grpSpPr>
      <p:sp>
        <p:nvSpPr>
          <p:cNvPr id="878" name="Google Shape;878;g2849c04ecc0_0_529"/>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79" name="Google Shape;879;g2849c04ecc0_0_529"/>
          <p:cNvSpPr/>
          <p:nvPr>
            <p:ph idx="2" type="pic"/>
          </p:nvPr>
        </p:nvSpPr>
        <p:spPr>
          <a:xfrm>
            <a:off x="0" y="-3338"/>
            <a:ext cx="9565200" cy="5146800"/>
          </a:xfrm>
          <a:prstGeom prst="rect">
            <a:avLst/>
          </a:prstGeom>
          <a:noFill/>
          <a:ln>
            <a:noFill/>
          </a:ln>
        </p:spPr>
      </p:sp>
      <p:sp>
        <p:nvSpPr>
          <p:cNvPr id="880" name="Google Shape;880;g2849c04ecc0_0_529"/>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81" name="Google Shape;881;g2849c04ecc0_0_529"/>
          <p:cNvSpPr/>
          <p:nvPr/>
        </p:nvSpPr>
        <p:spPr>
          <a:xfrm>
            <a:off x="0" y="-3338"/>
            <a:ext cx="9565200" cy="5146800"/>
          </a:xfrm>
          <a:prstGeom prst="rect">
            <a:avLst/>
          </a:prstGeom>
          <a:solidFill>
            <a:schemeClr val="dk1">
              <a:alpha val="490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82" name="Google Shape;882;g2849c04ecc0_0_529"/>
          <p:cNvSpPr txBox="1"/>
          <p:nvPr>
            <p:ph type="title"/>
          </p:nvPr>
        </p:nvSpPr>
        <p:spPr>
          <a:xfrm>
            <a:off x="316800" y="1536142"/>
            <a:ext cx="3966300" cy="205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4400"/>
              <a:buNone/>
              <a:defRPr sz="22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883" name="Google Shape;883;g2849c04ecc0_0_529"/>
          <p:cNvPicPr preferRelativeResize="0"/>
          <p:nvPr/>
        </p:nvPicPr>
        <p:blipFill rotWithShape="1">
          <a:blip r:embed="rId2">
            <a:alphaModFix/>
          </a:blip>
          <a:srcRect b="0" l="0" r="0" t="0"/>
          <a:stretch/>
        </p:blipFill>
        <p:spPr>
          <a:xfrm>
            <a:off x="316800" y="712362"/>
            <a:ext cx="618148" cy="535728"/>
          </a:xfrm>
          <a:prstGeom prst="rect">
            <a:avLst/>
          </a:prstGeom>
          <a:noFill/>
          <a:ln>
            <a:noFill/>
          </a:ln>
        </p:spPr>
      </p:pic>
      <p:sp>
        <p:nvSpPr>
          <p:cNvPr id="884" name="Google Shape;884;g2849c04ecc0_0_529"/>
          <p:cNvSpPr txBox="1"/>
          <p:nvPr>
            <p:ph idx="1" type="body"/>
          </p:nvPr>
        </p:nvSpPr>
        <p:spPr>
          <a:xfrm>
            <a:off x="316799" y="3936432"/>
            <a:ext cx="3966300" cy="60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SzPts val="1400"/>
              <a:buNone/>
              <a:defRPr sz="1400">
                <a:solidFill>
                  <a:schemeClr val="lt1"/>
                </a:solidFill>
              </a:defRPr>
            </a:lvl1pPr>
            <a:lvl2pPr indent="-323850" lvl="1" marL="914400" rtl="0" algn="ctr">
              <a:lnSpc>
                <a:spcPct val="150000"/>
              </a:lnSpc>
              <a:spcBef>
                <a:spcPts val="500"/>
              </a:spcBef>
              <a:spcAft>
                <a:spcPts val="0"/>
              </a:spcAft>
              <a:buSzPts val="1500"/>
              <a:buChar char="•"/>
              <a:defRPr sz="1500"/>
            </a:lvl2pPr>
            <a:lvl3pPr indent="-330200" lvl="2" marL="1371600" rtl="0" algn="l">
              <a:lnSpc>
                <a:spcPct val="150000"/>
              </a:lnSpc>
              <a:spcBef>
                <a:spcPts val="500"/>
              </a:spcBef>
              <a:spcAft>
                <a:spcPts val="0"/>
              </a:spcAft>
              <a:buSzPts val="1600"/>
              <a:buChar char="•"/>
              <a:defRPr sz="1600"/>
            </a:lvl3pPr>
            <a:lvl4pPr indent="-330200" lvl="3" marL="1828800" rtl="0" algn="l">
              <a:lnSpc>
                <a:spcPct val="150000"/>
              </a:lnSpc>
              <a:spcBef>
                <a:spcPts val="500"/>
              </a:spcBef>
              <a:spcAft>
                <a:spcPts val="0"/>
              </a:spcAft>
              <a:buSzPts val="1600"/>
              <a:buChar char="•"/>
              <a:defRPr sz="1600"/>
            </a:lvl4pPr>
            <a:lvl5pPr indent="-330200" lvl="4" marL="2286000" rtl="0" algn="l">
              <a:lnSpc>
                <a:spcPct val="150000"/>
              </a:lnSpc>
              <a:spcBef>
                <a:spcPts val="500"/>
              </a:spcBef>
              <a:spcAft>
                <a:spcPts val="0"/>
              </a:spcAft>
              <a:buSzPts val="16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85" name="Google Shape;885;g2849c04ecc0_0_529"/>
          <p:cNvSpPr txBox="1"/>
          <p:nvPr>
            <p:ph idx="3" type="body"/>
          </p:nvPr>
        </p:nvSpPr>
        <p:spPr>
          <a:xfrm>
            <a:off x="8515158" y="261937"/>
            <a:ext cx="367500" cy="38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lvl1pPr indent="-228600" lvl="0" marL="457200" rtl="0" algn="l">
              <a:lnSpc>
                <a:spcPct val="150000"/>
              </a:lnSpc>
              <a:spcBef>
                <a:spcPts val="1000"/>
              </a:spcBef>
              <a:spcAft>
                <a:spcPts val="0"/>
              </a:spcAft>
              <a:buSzPts val="2000"/>
              <a:buNone/>
              <a:defRPr>
                <a:solidFill>
                  <a:schemeClr val="dk1"/>
                </a:solidFill>
              </a:defRPr>
            </a:lvl1pPr>
            <a:lvl2pPr indent="-228600" lvl="1" marL="914400" rtl="0" algn="l">
              <a:lnSpc>
                <a:spcPct val="150000"/>
              </a:lnSpc>
              <a:spcBef>
                <a:spcPts val="500"/>
              </a:spcBef>
              <a:spcAft>
                <a:spcPts val="0"/>
              </a:spcAft>
              <a:buSzPts val="1800"/>
              <a:buNone/>
              <a:defRPr>
                <a:solidFill>
                  <a:schemeClr val="dk1"/>
                </a:solidFill>
              </a:defRPr>
            </a:lvl2pPr>
            <a:lvl3pPr indent="-228600" lvl="2" marL="1371600" rtl="0" algn="l">
              <a:lnSpc>
                <a:spcPct val="150000"/>
              </a:lnSpc>
              <a:spcBef>
                <a:spcPts val="500"/>
              </a:spcBef>
              <a:spcAft>
                <a:spcPts val="0"/>
              </a:spcAft>
              <a:buSzPts val="1600"/>
              <a:buNone/>
              <a:defRPr>
                <a:solidFill>
                  <a:schemeClr val="dk1"/>
                </a:solidFill>
              </a:defRPr>
            </a:lvl3pPr>
            <a:lvl4pPr indent="-228600" lvl="3" marL="1828800" rtl="0" algn="l">
              <a:lnSpc>
                <a:spcPct val="150000"/>
              </a:lnSpc>
              <a:spcBef>
                <a:spcPts val="500"/>
              </a:spcBef>
              <a:spcAft>
                <a:spcPts val="0"/>
              </a:spcAft>
              <a:buSzPts val="1400"/>
              <a:buNone/>
              <a:defRPr>
                <a:solidFill>
                  <a:schemeClr val="dk1"/>
                </a:solidFill>
              </a:defRPr>
            </a:lvl4pPr>
            <a:lvl5pPr indent="-228600" lvl="4" marL="2286000" rtl="0" algn="l">
              <a:lnSpc>
                <a:spcPct val="150000"/>
              </a:lnSpc>
              <a:spcBef>
                <a:spcPts val="500"/>
              </a:spcBef>
              <a:spcAft>
                <a:spcPts val="0"/>
              </a:spcAft>
              <a:buSzPts val="1200"/>
              <a:buNone/>
              <a:defRPr>
                <a:solidFill>
                  <a:schemeClr val="dk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bg image">
  <p:cSld name="Body copy, bg image">
    <p:spTree>
      <p:nvGrpSpPr>
        <p:cNvPr id="886" name="Shape 886"/>
        <p:cNvGrpSpPr/>
        <p:nvPr/>
      </p:nvGrpSpPr>
      <p:grpSpPr>
        <a:xfrm>
          <a:off x="0" y="0"/>
          <a:ext cx="0" cy="0"/>
          <a:chOff x="0" y="0"/>
          <a:chExt cx="0" cy="0"/>
        </a:xfrm>
      </p:grpSpPr>
      <p:sp>
        <p:nvSpPr>
          <p:cNvPr id="887" name="Google Shape;887;g2849c04ecc0_0_538"/>
          <p:cNvSpPr/>
          <p:nvPr/>
        </p:nvSpPr>
        <p:spPr>
          <a:xfrm>
            <a:off x="8376356" y="112889"/>
            <a:ext cx="643500" cy="6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88" name="Google Shape;888;g2849c04ecc0_0_538"/>
          <p:cNvSpPr/>
          <p:nvPr>
            <p:ph idx="2" type="pic"/>
          </p:nvPr>
        </p:nvSpPr>
        <p:spPr>
          <a:xfrm>
            <a:off x="0" y="-3338"/>
            <a:ext cx="9565200" cy="5146800"/>
          </a:xfrm>
          <a:prstGeom prst="rect">
            <a:avLst/>
          </a:prstGeom>
          <a:noFill/>
          <a:ln>
            <a:noFill/>
          </a:ln>
        </p:spPr>
      </p:sp>
      <p:sp>
        <p:nvSpPr>
          <p:cNvPr id="889" name="Google Shape;889;g2849c04ecc0_0_538"/>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890" name="Google Shape;890;g2849c04ecc0_0_538"/>
          <p:cNvSpPr txBox="1"/>
          <p:nvPr>
            <p:ph idx="1" type="body"/>
          </p:nvPr>
        </p:nvSpPr>
        <p:spPr>
          <a:xfrm>
            <a:off x="315950" y="568948"/>
            <a:ext cx="4060800" cy="40056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000"/>
              </a:spcBef>
              <a:spcAft>
                <a:spcPts val="0"/>
              </a:spcAft>
              <a:buClr>
                <a:schemeClr val="lt2"/>
              </a:buClr>
              <a:buSzPts val="1800"/>
              <a:buFont typeface="Arial"/>
              <a:buNone/>
              <a:defRPr sz="1800"/>
            </a:lvl1pPr>
            <a:lvl2pPr indent="-342900" lvl="1" marL="914400" rtl="0" algn="l">
              <a:lnSpc>
                <a:spcPct val="150000"/>
              </a:lnSpc>
              <a:spcBef>
                <a:spcPts val="500"/>
              </a:spcBef>
              <a:spcAft>
                <a:spcPts val="0"/>
              </a:spcAft>
              <a:buSzPts val="1800"/>
              <a:buFont typeface="Arial"/>
              <a:buChar char="•"/>
              <a:defRPr/>
            </a:lvl2pPr>
            <a:lvl3pPr indent="-330200" lvl="2" marL="1371600" rtl="0" algn="l">
              <a:lnSpc>
                <a:spcPct val="150000"/>
              </a:lnSpc>
              <a:spcBef>
                <a:spcPts val="500"/>
              </a:spcBef>
              <a:spcAft>
                <a:spcPts val="0"/>
              </a:spcAft>
              <a:buSzPts val="1600"/>
              <a:buFont typeface="Arial"/>
              <a:buChar char="•"/>
              <a:defRPr/>
            </a:lvl3pPr>
            <a:lvl4pPr indent="-317500" lvl="3" marL="1828800" rtl="0" algn="l">
              <a:lnSpc>
                <a:spcPct val="150000"/>
              </a:lnSpc>
              <a:spcBef>
                <a:spcPts val="500"/>
              </a:spcBef>
              <a:spcAft>
                <a:spcPts val="0"/>
              </a:spcAft>
              <a:buSzPts val="1400"/>
              <a:buFont typeface="Arial"/>
              <a:buChar char="•"/>
              <a:defRPr/>
            </a:lvl4pPr>
            <a:lvl5pPr indent="-304800" lvl="4" marL="2286000" rtl="0" algn="l">
              <a:lnSpc>
                <a:spcPct val="150000"/>
              </a:lnSpc>
              <a:spcBef>
                <a:spcPts val="500"/>
              </a:spcBef>
              <a:spcAft>
                <a:spcPts val="0"/>
              </a:spcAft>
              <a:buSzPts val="12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891" name="Google Shape;891;g2849c04ecc0_0_538"/>
          <p:cNvGrpSpPr/>
          <p:nvPr/>
        </p:nvGrpSpPr>
        <p:grpSpPr>
          <a:xfrm>
            <a:off x="8522419" y="271531"/>
            <a:ext cx="351033" cy="364571"/>
            <a:chOff x="59275" y="74425"/>
            <a:chExt cx="2865575" cy="2828325"/>
          </a:xfrm>
        </p:grpSpPr>
        <p:sp>
          <p:nvSpPr>
            <p:cNvPr id="892" name="Google Shape;892;g2849c04ecc0_0_538"/>
            <p:cNvSpPr/>
            <p:nvPr/>
          </p:nvSpPr>
          <p:spPr>
            <a:xfrm>
              <a:off x="1072325" y="1134100"/>
              <a:ext cx="979200" cy="965825"/>
            </a:xfrm>
            <a:custGeom>
              <a:rect b="b" l="l" r="r" t="t"/>
              <a:pathLst>
                <a:path extrusionOk="0" h="38633" w="39168">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g2849c04ecc0_0_538"/>
            <p:cNvSpPr/>
            <p:nvPr/>
          </p:nvSpPr>
          <p:spPr>
            <a:xfrm>
              <a:off x="59275" y="74425"/>
              <a:ext cx="2865575" cy="2828325"/>
            </a:xfrm>
            <a:custGeom>
              <a:rect b="b" l="l" r="r" t="t"/>
              <a:pathLst>
                <a:path extrusionOk="0" h="113133" w="114623">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image" Target="../media/image27.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29" Type="http://schemas.openxmlformats.org/officeDocument/2006/relationships/slideLayout" Target="../slideLayouts/slideLayout46.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11" Type="http://schemas.openxmlformats.org/officeDocument/2006/relationships/slideLayout" Target="../slideLayouts/slideLayout28.xml"/><Relationship Id="rId33" Type="http://schemas.openxmlformats.org/officeDocument/2006/relationships/theme" Target="../theme/theme2.xml"/><Relationship Id="rId10" Type="http://schemas.openxmlformats.org/officeDocument/2006/relationships/slideLayout" Target="../slideLayouts/slideLayout27.xml"/><Relationship Id="rId32" Type="http://schemas.openxmlformats.org/officeDocument/2006/relationships/slideLayout" Target="../slideLayouts/slideLayout49.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theme" Target="../theme/theme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0"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91.xml"/><Relationship Id="rId22" Type="http://schemas.openxmlformats.org/officeDocument/2006/relationships/slideLayout" Target="../slideLayouts/slideLayout93.xml"/><Relationship Id="rId21" Type="http://schemas.openxmlformats.org/officeDocument/2006/relationships/slideLayout" Target="../slideLayouts/slideLayout92.xml"/><Relationship Id="rId24" Type="http://schemas.openxmlformats.org/officeDocument/2006/relationships/slideLayout" Target="../slideLayouts/slideLayout95.xml"/><Relationship Id="rId23" Type="http://schemas.openxmlformats.org/officeDocument/2006/relationships/slideLayout" Target="../slideLayouts/slideLayout94.xml"/><Relationship Id="rId1" Type="http://schemas.openxmlformats.org/officeDocument/2006/relationships/image" Target="../media/image27.png"/><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26" Type="http://schemas.openxmlformats.org/officeDocument/2006/relationships/slideLayout" Target="../slideLayouts/slideLayout97.xml"/><Relationship Id="rId25" Type="http://schemas.openxmlformats.org/officeDocument/2006/relationships/slideLayout" Target="../slideLayouts/slideLayout96.xml"/><Relationship Id="rId28" Type="http://schemas.openxmlformats.org/officeDocument/2006/relationships/slideLayout" Target="../slideLayouts/slideLayout99.xml"/><Relationship Id="rId27" Type="http://schemas.openxmlformats.org/officeDocument/2006/relationships/slideLayout" Target="../slideLayouts/slideLayout98.xml"/><Relationship Id="rId5" Type="http://schemas.openxmlformats.org/officeDocument/2006/relationships/slideLayout" Target="../slideLayouts/slideLayout76.xml"/><Relationship Id="rId6" Type="http://schemas.openxmlformats.org/officeDocument/2006/relationships/slideLayout" Target="../slideLayouts/slideLayout77.xml"/><Relationship Id="rId29" Type="http://schemas.openxmlformats.org/officeDocument/2006/relationships/slideLayout" Target="../slideLayouts/slideLayout100.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1" Type="http://schemas.openxmlformats.org/officeDocument/2006/relationships/slideLayout" Target="../slideLayouts/slideLayout102.xml"/><Relationship Id="rId30" Type="http://schemas.openxmlformats.org/officeDocument/2006/relationships/slideLayout" Target="../slideLayouts/slideLayout101.xml"/><Relationship Id="rId11" Type="http://schemas.openxmlformats.org/officeDocument/2006/relationships/slideLayout" Target="../slideLayouts/slideLayout82.xml"/><Relationship Id="rId33" Type="http://schemas.openxmlformats.org/officeDocument/2006/relationships/theme" Target="../theme/theme3.xml"/><Relationship Id="rId10" Type="http://schemas.openxmlformats.org/officeDocument/2006/relationships/slideLayout" Target="../slideLayouts/slideLayout81.xml"/><Relationship Id="rId32" Type="http://schemas.openxmlformats.org/officeDocument/2006/relationships/slideLayout" Target="../slideLayouts/slideLayout103.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lt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2"/>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lt1"/>
                </a:solidFill>
                <a:latin typeface="Poppins"/>
                <a:ea typeface="Poppins"/>
                <a:cs typeface="Poppins"/>
                <a:sym typeface="Poppins"/>
              </a:defRPr>
            </a:lvl1pPr>
            <a:lvl2pPr indent="-342900" lvl="1" marL="914400" marR="0" rtl="0" algn="l">
              <a:lnSpc>
                <a:spcPct val="90000"/>
              </a:lnSpc>
              <a:spcBef>
                <a:spcPts val="500"/>
              </a:spcBef>
              <a:spcAft>
                <a:spcPts val="0"/>
              </a:spcAft>
              <a:buClr>
                <a:schemeClr val="accent1"/>
              </a:buClr>
              <a:buSzPts val="1800"/>
              <a:buFont typeface="Arial"/>
              <a:buChar char="•"/>
              <a:defRPr b="0" i="0" sz="1800" u="none" cap="none" strike="noStrike">
                <a:solidFill>
                  <a:schemeClr val="lt1"/>
                </a:solidFill>
                <a:latin typeface="Poppins"/>
                <a:ea typeface="Poppins"/>
                <a:cs typeface="Poppins"/>
                <a:sym typeface="Poppins"/>
              </a:defRPr>
            </a:lvl2pPr>
            <a:lvl3pPr indent="-330200" lvl="2" marL="1371600" marR="0" rtl="0" algn="l">
              <a:lnSpc>
                <a:spcPct val="90000"/>
              </a:lnSpc>
              <a:spcBef>
                <a:spcPts val="500"/>
              </a:spcBef>
              <a:spcAft>
                <a:spcPts val="0"/>
              </a:spcAft>
              <a:buClr>
                <a:schemeClr val="accent1"/>
              </a:buClr>
              <a:buSzPts val="1600"/>
              <a:buFont typeface="Arial"/>
              <a:buChar char="•"/>
              <a:defRPr b="0" i="0" sz="1600" u="none" cap="none" strike="noStrike">
                <a:solidFill>
                  <a:schemeClr val="lt1"/>
                </a:solidFill>
                <a:latin typeface="Poppins"/>
                <a:ea typeface="Poppins"/>
                <a:cs typeface="Poppins"/>
                <a:sym typeface="Poppins"/>
              </a:defRPr>
            </a:lvl3pPr>
            <a:lvl4pPr indent="-317500" lvl="3" marL="1828800" marR="0" rtl="0" algn="l">
              <a:lnSpc>
                <a:spcPct val="90000"/>
              </a:lnSpc>
              <a:spcBef>
                <a:spcPts val="500"/>
              </a:spcBef>
              <a:spcAft>
                <a:spcPts val="0"/>
              </a:spcAft>
              <a:buClr>
                <a:schemeClr val="accent1"/>
              </a:buClr>
              <a:buSzPts val="1400"/>
              <a:buFont typeface="Arial"/>
              <a:buChar char="•"/>
              <a:defRPr b="0" i="0" sz="1400" u="none" cap="none" strike="noStrike">
                <a:solidFill>
                  <a:schemeClr val="lt1"/>
                </a:solidFill>
                <a:latin typeface="Poppins"/>
                <a:ea typeface="Poppins"/>
                <a:cs typeface="Poppins"/>
                <a:sym typeface="Poppins"/>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lt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24"/>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24"/>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9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9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9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9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91" name="Google Shape;91;p24"/>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 name="Google Shape;229;p26"/>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15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15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15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15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15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30" name="Google Shape;230;p26"/>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 name="Shape 502"/>
        <p:cNvGrpSpPr/>
        <p:nvPr/>
      </p:nvGrpSpPr>
      <p:grpSpPr>
        <a:xfrm>
          <a:off x="0" y="0"/>
          <a:ext cx="0" cy="0"/>
          <a:chOff x="0" y="0"/>
          <a:chExt cx="0" cy="0"/>
        </a:xfrm>
      </p:grpSpPr>
      <p:sp>
        <p:nvSpPr>
          <p:cNvPr id="503" name="Google Shape;503;p34"/>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lt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4" name="Google Shape;504;p34"/>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lt1"/>
                </a:solidFill>
                <a:latin typeface="Poppins"/>
                <a:ea typeface="Poppins"/>
                <a:cs typeface="Poppins"/>
                <a:sym typeface="Poppins"/>
              </a:defRPr>
            </a:lvl1pPr>
            <a:lvl2pPr indent="-342900" lvl="1" marL="914400" marR="0" rtl="0" algn="l">
              <a:lnSpc>
                <a:spcPct val="90000"/>
              </a:lnSpc>
              <a:spcBef>
                <a:spcPts val="500"/>
              </a:spcBef>
              <a:spcAft>
                <a:spcPts val="0"/>
              </a:spcAft>
              <a:buClr>
                <a:schemeClr val="accent1"/>
              </a:buClr>
              <a:buSzPts val="1800"/>
              <a:buFont typeface="Arial"/>
              <a:buChar char="•"/>
              <a:defRPr b="0" i="0" sz="1800" u="none" cap="none" strike="noStrike">
                <a:solidFill>
                  <a:schemeClr val="lt1"/>
                </a:solidFill>
                <a:latin typeface="Poppins"/>
                <a:ea typeface="Poppins"/>
                <a:cs typeface="Poppins"/>
                <a:sym typeface="Poppins"/>
              </a:defRPr>
            </a:lvl2pPr>
            <a:lvl3pPr indent="-330200" lvl="2" marL="1371600" marR="0" rtl="0" algn="l">
              <a:lnSpc>
                <a:spcPct val="90000"/>
              </a:lnSpc>
              <a:spcBef>
                <a:spcPts val="500"/>
              </a:spcBef>
              <a:spcAft>
                <a:spcPts val="0"/>
              </a:spcAft>
              <a:buClr>
                <a:schemeClr val="accent1"/>
              </a:buClr>
              <a:buSzPts val="1600"/>
              <a:buFont typeface="Arial"/>
              <a:buChar char="•"/>
              <a:defRPr b="0" i="0" sz="1600" u="none" cap="none" strike="noStrike">
                <a:solidFill>
                  <a:schemeClr val="lt1"/>
                </a:solidFill>
                <a:latin typeface="Poppins"/>
                <a:ea typeface="Poppins"/>
                <a:cs typeface="Poppins"/>
                <a:sym typeface="Poppins"/>
              </a:defRPr>
            </a:lvl3pPr>
            <a:lvl4pPr indent="-317500" lvl="3" marL="1828800" marR="0" rtl="0" algn="l">
              <a:lnSpc>
                <a:spcPct val="90000"/>
              </a:lnSpc>
              <a:spcBef>
                <a:spcPts val="500"/>
              </a:spcBef>
              <a:spcAft>
                <a:spcPts val="0"/>
              </a:spcAft>
              <a:buClr>
                <a:schemeClr val="accent1"/>
              </a:buClr>
              <a:buSzPts val="1400"/>
              <a:buFont typeface="Arial"/>
              <a:buChar char="•"/>
              <a:defRPr b="0" i="0" sz="1400" u="none" cap="none" strike="noStrike">
                <a:solidFill>
                  <a:schemeClr val="lt1"/>
                </a:solidFill>
                <a:latin typeface="Poppins"/>
                <a:ea typeface="Poppins"/>
                <a:cs typeface="Poppins"/>
                <a:sym typeface="Poppins"/>
              </a:defRPr>
            </a:lvl4pPr>
            <a:lvl5pPr indent="-304800" lvl="4" marL="2286000" marR="0" rtl="0" algn="l">
              <a:lnSpc>
                <a:spcPct val="90000"/>
              </a:lnSpc>
              <a:spcBef>
                <a:spcPts val="500"/>
              </a:spcBef>
              <a:spcAft>
                <a:spcPts val="0"/>
              </a:spcAft>
              <a:buClr>
                <a:schemeClr val="accent1"/>
              </a:buClr>
              <a:buSzPts val="1200"/>
              <a:buFont typeface="Arial"/>
              <a:buChar char="•"/>
              <a:defRPr b="0" i="0" sz="1200" u="none" cap="none" strike="noStrike">
                <a:solidFill>
                  <a:schemeClr val="lt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6" name="Shape 516"/>
        <p:cNvGrpSpPr/>
        <p:nvPr/>
      </p:nvGrpSpPr>
      <p:grpSpPr>
        <a:xfrm>
          <a:off x="0" y="0"/>
          <a:ext cx="0" cy="0"/>
          <a:chOff x="0" y="0"/>
          <a:chExt cx="0" cy="0"/>
        </a:xfrm>
      </p:grpSpPr>
      <p:sp>
        <p:nvSpPr>
          <p:cNvPr id="517" name="Google Shape;517;p3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8" name="Google Shape;518;p36"/>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9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9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9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9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19" name="Google Shape;519;p36"/>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46"/>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7" name="Google Shape;557;p46"/>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9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9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9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9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58" name="Google Shape;558;p46"/>
          <p:cNvPicPr preferRelativeResize="0"/>
          <p:nvPr/>
        </p:nvPicPr>
        <p:blipFill rotWithShape="1">
          <a:blip r:embed="rId1">
            <a:alphaModFix/>
          </a:blip>
          <a:srcRect b="0" l="0" r="0" t="0"/>
          <a:stretch/>
        </p:blipFill>
        <p:spPr>
          <a:xfrm>
            <a:off x="8515820" y="265251"/>
            <a:ext cx="360553"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5" name="Shape 655"/>
        <p:cNvGrpSpPr/>
        <p:nvPr/>
      </p:nvGrpSpPr>
      <p:grpSpPr>
        <a:xfrm>
          <a:off x="0" y="0"/>
          <a:ext cx="0" cy="0"/>
          <a:chOff x="0" y="0"/>
          <a:chExt cx="0" cy="0"/>
        </a:xfrm>
      </p:grpSpPr>
      <p:sp>
        <p:nvSpPr>
          <p:cNvPr id="656" name="Google Shape;656;g2849c04ecc0_0_307"/>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Poppins ExtraBold"/>
              <a:buNone/>
              <a:defRPr b="0" i="0" sz="26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57" name="Google Shape;657;g2849c04ecc0_0_307"/>
          <p:cNvSpPr txBox="1"/>
          <p:nvPr>
            <p:ph idx="1" type="body"/>
          </p:nvPr>
        </p:nvSpPr>
        <p:spPr>
          <a:xfrm>
            <a:off x="315951" y="1233378"/>
            <a:ext cx="8512200" cy="3642600"/>
          </a:xfrm>
          <a:prstGeom prst="rect">
            <a:avLst/>
          </a:prstGeom>
          <a:noFill/>
          <a:ln>
            <a:noFill/>
          </a:ln>
        </p:spPr>
        <p:txBody>
          <a:bodyPr anchorCtr="0" anchor="t" bIns="0" lIns="0" spcFirstLastPara="1" rIns="0" wrap="square" tIns="0">
            <a:noAutofit/>
          </a:bodyPr>
          <a:lstStyle>
            <a:lvl1pPr indent="-355600" lvl="0" marL="457200" marR="0" rtl="0" algn="l">
              <a:lnSpc>
                <a:spcPct val="150000"/>
              </a:lnSpc>
              <a:spcBef>
                <a:spcPts val="1000"/>
              </a:spcBef>
              <a:spcAft>
                <a:spcPts val="0"/>
              </a:spcAft>
              <a:buClr>
                <a:srgbClr val="0029FF"/>
              </a:buClr>
              <a:buSzPts val="2000"/>
              <a:buFont typeface="Arial"/>
              <a:buChar char="•"/>
              <a:defRPr b="0" i="0" sz="2000" u="none" cap="none" strike="noStrike">
                <a:solidFill>
                  <a:schemeClr val="dk1"/>
                </a:solidFill>
                <a:latin typeface="Poppins"/>
                <a:ea typeface="Poppins"/>
                <a:cs typeface="Poppins"/>
                <a:sym typeface="Poppins"/>
              </a:defRPr>
            </a:lvl1pPr>
            <a:lvl2pPr indent="-342900" lvl="1" marL="914400" marR="0" rtl="0" algn="l">
              <a:lnSpc>
                <a:spcPct val="150000"/>
              </a:lnSpc>
              <a:spcBef>
                <a:spcPts val="500"/>
              </a:spcBef>
              <a:spcAft>
                <a:spcPts val="0"/>
              </a:spcAft>
              <a:buClr>
                <a:srgbClr val="0029FF"/>
              </a:buClr>
              <a:buSzPts val="1800"/>
              <a:buFont typeface="Arial"/>
              <a:buChar char="•"/>
              <a:defRPr b="0" i="0" sz="1800" u="none" cap="none" strike="noStrike">
                <a:solidFill>
                  <a:schemeClr val="dk1"/>
                </a:solidFill>
                <a:latin typeface="Poppins"/>
                <a:ea typeface="Poppins"/>
                <a:cs typeface="Poppins"/>
                <a:sym typeface="Poppins"/>
              </a:defRPr>
            </a:lvl2pPr>
            <a:lvl3pPr indent="-330200" lvl="2" marL="1371600" marR="0" rtl="0" algn="l">
              <a:lnSpc>
                <a:spcPct val="150000"/>
              </a:lnSpc>
              <a:spcBef>
                <a:spcPts val="500"/>
              </a:spcBef>
              <a:spcAft>
                <a:spcPts val="0"/>
              </a:spcAft>
              <a:buClr>
                <a:srgbClr val="0029FF"/>
              </a:buClr>
              <a:buSzPts val="1600"/>
              <a:buFont typeface="Arial"/>
              <a:buChar char="•"/>
              <a:defRPr b="0" i="0" sz="1600" u="none" cap="none" strike="noStrike">
                <a:solidFill>
                  <a:schemeClr val="dk1"/>
                </a:solidFill>
                <a:latin typeface="Poppins"/>
                <a:ea typeface="Poppins"/>
                <a:cs typeface="Poppins"/>
                <a:sym typeface="Poppins"/>
              </a:defRPr>
            </a:lvl3pPr>
            <a:lvl4pPr indent="-317500" lvl="3" marL="1828800" marR="0" rtl="0" algn="l">
              <a:lnSpc>
                <a:spcPct val="150000"/>
              </a:lnSpc>
              <a:spcBef>
                <a:spcPts val="500"/>
              </a:spcBef>
              <a:spcAft>
                <a:spcPts val="0"/>
              </a:spcAft>
              <a:buClr>
                <a:srgbClr val="0029FF"/>
              </a:buClr>
              <a:buSzPts val="1400"/>
              <a:buFont typeface="Arial"/>
              <a:buChar char="•"/>
              <a:defRPr b="0" i="0" sz="1400" u="none" cap="none" strike="noStrike">
                <a:solidFill>
                  <a:schemeClr val="dk1"/>
                </a:solidFill>
                <a:latin typeface="Poppins"/>
                <a:ea typeface="Poppins"/>
                <a:cs typeface="Poppins"/>
                <a:sym typeface="Poppins"/>
              </a:defRPr>
            </a:lvl4pPr>
            <a:lvl5pPr indent="-304800" lvl="4" marL="2286000" marR="0" rtl="0" algn="l">
              <a:lnSpc>
                <a:spcPct val="150000"/>
              </a:lnSpc>
              <a:spcBef>
                <a:spcPts val="500"/>
              </a:spcBef>
              <a:spcAft>
                <a:spcPts val="0"/>
              </a:spcAft>
              <a:buClr>
                <a:srgbClr val="0029FF"/>
              </a:buClr>
              <a:buSzPts val="1200"/>
              <a:buFont typeface="Arial"/>
              <a:buChar char="•"/>
              <a:defRPr b="0" i="0" sz="12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658" name="Google Shape;658;g2849c04ecc0_0_307"/>
          <p:cNvPicPr preferRelativeResize="0"/>
          <p:nvPr/>
        </p:nvPicPr>
        <p:blipFill rotWithShape="1">
          <a:blip r:embed="rId1">
            <a:alphaModFix/>
          </a:blip>
          <a:srcRect b="0" l="0" r="0" t="0"/>
          <a:stretch/>
        </p:blipFill>
        <p:spPr>
          <a:xfrm>
            <a:off x="8515820" y="265251"/>
            <a:ext cx="360555" cy="3838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 Id="rId3" Type="http://schemas.openxmlformats.org/officeDocument/2006/relationships/image" Target="../media/image5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5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 Id="rId3" Type="http://schemas.openxmlformats.org/officeDocument/2006/relationships/image" Target="../media/image5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60.png"/><Relationship Id="rId4" Type="http://schemas.openxmlformats.org/officeDocument/2006/relationships/image" Target="../media/image56.jp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
          <p:cNvSpPr txBox="1"/>
          <p:nvPr>
            <p:ph type="title"/>
          </p:nvPr>
        </p:nvSpPr>
        <p:spPr>
          <a:xfrm>
            <a:off x="323972" y="1187865"/>
            <a:ext cx="4487400" cy="1530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en"/>
              <a:t>This is a template. Presentation title goes here. </a:t>
            </a:r>
            <a:endParaRPr/>
          </a:p>
        </p:txBody>
      </p:sp>
      <p:sp>
        <p:nvSpPr>
          <p:cNvPr id="935" name="Google Shape;935;p1"/>
          <p:cNvSpPr txBox="1"/>
          <p:nvPr>
            <p:ph idx="1" type="body"/>
          </p:nvPr>
        </p:nvSpPr>
        <p:spPr>
          <a:xfrm>
            <a:off x="323972" y="4212420"/>
            <a:ext cx="44934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Speaker name, position, company</a:t>
            </a:r>
            <a:endParaRPr/>
          </a:p>
        </p:txBody>
      </p:sp>
      <p:sp>
        <p:nvSpPr>
          <p:cNvPr id="936" name="Google Shape;936;p1"/>
          <p:cNvSpPr txBox="1"/>
          <p:nvPr>
            <p:ph idx="2" type="body"/>
          </p:nvPr>
        </p:nvSpPr>
        <p:spPr>
          <a:xfrm>
            <a:off x="323972" y="4450611"/>
            <a:ext cx="44934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XX.XX.2023</a:t>
            </a:r>
            <a:endParaRPr/>
          </a:p>
        </p:txBody>
      </p:sp>
      <p:sp>
        <p:nvSpPr>
          <p:cNvPr id="937" name="Google Shape;937;p1"/>
          <p:cNvSpPr txBox="1"/>
          <p:nvPr>
            <p:ph idx="3" type="body"/>
          </p:nvPr>
        </p:nvSpPr>
        <p:spPr>
          <a:xfrm>
            <a:off x="323973" y="2898778"/>
            <a:ext cx="4487400" cy="100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000"/>
              <a:buFont typeface="Arial"/>
              <a:buNone/>
            </a:pPr>
            <a:r>
              <a:rPr lang="en"/>
              <a:t>And also a subheadline that </a:t>
            </a:r>
            <a:br>
              <a:rPr lang="en"/>
            </a:br>
            <a:r>
              <a:rPr lang="en"/>
              <a:t>is really awesome.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11"/>
          <p:cNvPicPr preferRelativeResize="0"/>
          <p:nvPr/>
        </p:nvPicPr>
        <p:blipFill rotWithShape="1">
          <a:blip r:embed="rId3">
            <a:alphaModFix/>
          </a:blip>
          <a:srcRect b="30492" l="0" r="2123" t="0"/>
          <a:stretch/>
        </p:blipFill>
        <p:spPr>
          <a:xfrm>
            <a:off x="2573866" y="524455"/>
            <a:ext cx="6570135" cy="4619048"/>
          </a:xfrm>
          <a:prstGeom prst="rect">
            <a:avLst/>
          </a:prstGeom>
          <a:noFill/>
          <a:ln>
            <a:noFill/>
          </a:ln>
        </p:spPr>
      </p:pic>
      <p:sp>
        <p:nvSpPr>
          <p:cNvPr id="1012" name="Google Shape;1012;p11"/>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a:t>
            </a:r>
            <a:br>
              <a:rPr lang="en"/>
            </a:br>
            <a:r>
              <a:rPr lang="en"/>
              <a:t>With a second line.</a:t>
            </a:r>
            <a:endParaRPr/>
          </a:p>
        </p:txBody>
      </p:sp>
      <p:sp>
        <p:nvSpPr>
          <p:cNvPr id="1013" name="Google Shape;1013;p11"/>
          <p:cNvSpPr txBox="1"/>
          <p:nvPr/>
        </p:nvSpPr>
        <p:spPr>
          <a:xfrm>
            <a:off x="-45632" y="3062319"/>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5386</a:t>
            </a:r>
            <a:endParaRPr b="0" i="0" sz="1400" u="none" cap="none" strike="noStrike">
              <a:solidFill>
                <a:srgbClr val="000000"/>
              </a:solidFill>
              <a:latin typeface="Arial"/>
              <a:ea typeface="Arial"/>
              <a:cs typeface="Arial"/>
              <a:sym typeface="Arial"/>
            </a:endParaRPr>
          </a:p>
        </p:txBody>
      </p:sp>
      <p:sp>
        <p:nvSpPr>
          <p:cNvPr id="1014" name="Google Shape;1014;p11"/>
          <p:cNvSpPr txBox="1"/>
          <p:nvPr/>
        </p:nvSpPr>
        <p:spPr>
          <a:xfrm>
            <a:off x="2811868" y="347694"/>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12</a:t>
            </a:r>
            <a:endParaRPr b="0" i="0" sz="1400" u="none" cap="none" strike="noStrike">
              <a:solidFill>
                <a:srgbClr val="000000"/>
              </a:solidFill>
              <a:latin typeface="Arial"/>
              <a:ea typeface="Arial"/>
              <a:cs typeface="Arial"/>
              <a:sym typeface="Arial"/>
            </a:endParaRPr>
          </a:p>
        </p:txBody>
      </p:sp>
      <p:sp>
        <p:nvSpPr>
          <p:cNvPr id="1015" name="Google Shape;1015;p11"/>
          <p:cNvSpPr txBox="1"/>
          <p:nvPr/>
        </p:nvSpPr>
        <p:spPr>
          <a:xfrm>
            <a:off x="4276337" y="3819556"/>
            <a:ext cx="2619600" cy="1158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accent1"/>
              </a:buClr>
              <a:buSzPts val="800"/>
              <a:buFont typeface="Arial"/>
              <a:buNone/>
            </a:pPr>
            <a:r>
              <a:rPr b="0" i="0" lang="en" sz="800" u="none" cap="none" strike="noStrike">
                <a:solidFill>
                  <a:schemeClr val="accent1"/>
                </a:solidFill>
                <a:latin typeface="Poppins"/>
                <a:ea typeface="Poppins"/>
                <a:cs typeface="Poppins"/>
                <a:sym typeface="Poppins"/>
              </a:rPr>
              <a:t>845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5"/>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 for a two-column layout.</a:t>
            </a:r>
            <a:endParaRPr/>
          </a:p>
        </p:txBody>
      </p:sp>
      <p:sp>
        <p:nvSpPr>
          <p:cNvPr id="1021" name="Google Shape;1021;p15"/>
          <p:cNvSpPr txBox="1"/>
          <p:nvPr>
            <p:ph idx="1" type="body"/>
          </p:nvPr>
        </p:nvSpPr>
        <p:spPr>
          <a:xfrm>
            <a:off x="316799" y="1389522"/>
            <a:ext cx="4100400" cy="82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Lorem ipsum dolor sit amet, consetetur sadipscing elitr</a:t>
            </a:r>
            <a:endParaRPr/>
          </a:p>
        </p:txBody>
      </p:sp>
      <p:sp>
        <p:nvSpPr>
          <p:cNvPr id="1022" name="Google Shape;1022;p15"/>
          <p:cNvSpPr txBox="1"/>
          <p:nvPr>
            <p:ph idx="2" type="body"/>
          </p:nvPr>
        </p:nvSpPr>
        <p:spPr>
          <a:xfrm>
            <a:off x="316799" y="2397141"/>
            <a:ext cx="4100400" cy="2355000"/>
          </a:xfrm>
          <a:prstGeom prst="rect">
            <a:avLst/>
          </a:prstGeom>
          <a:noFill/>
          <a:ln>
            <a:noFill/>
          </a:ln>
        </p:spPr>
        <p:txBody>
          <a:bodyPr anchorCtr="0" anchor="t" bIns="0" lIns="0" spcFirstLastPara="1" rIns="0" wrap="square" tIns="0">
            <a:noAutofit/>
          </a:bodyPr>
          <a:lstStyle/>
          <a:p>
            <a:pPr indent="-228600" lvl="0" marL="228600" rtl="0" algn="l">
              <a:lnSpc>
                <a:spcPct val="100000"/>
              </a:lnSpc>
              <a:spcBef>
                <a:spcPts val="0"/>
              </a:spcBef>
              <a:spcAft>
                <a:spcPts val="0"/>
              </a:spcAft>
              <a:buSzPts val="1480"/>
              <a:buChar char="•"/>
            </a:pPr>
            <a:r>
              <a:rPr lang="en" sz="1480"/>
              <a:t>And some bullet points. Lorem ipsum dolor sit amet</a:t>
            </a:r>
            <a:endParaRPr sz="1480"/>
          </a:p>
          <a:p>
            <a:pPr indent="-228600" lvl="0" marL="228600" rtl="0" algn="l">
              <a:lnSpc>
                <a:spcPct val="100000"/>
              </a:lnSpc>
              <a:spcBef>
                <a:spcPts val="1000"/>
              </a:spcBef>
              <a:spcAft>
                <a:spcPts val="0"/>
              </a:spcAft>
              <a:buSzPts val="1480"/>
              <a:buChar char="•"/>
            </a:pPr>
            <a:r>
              <a:rPr lang="en" sz="1480"/>
              <a:t>Consetetur sadipscing elitr, sed diam nonumy eirmod tempor invidunt ut labore et dolore magna aliquyam erat</a:t>
            </a:r>
            <a:endParaRPr sz="1480"/>
          </a:p>
          <a:p>
            <a:pPr indent="-228600" lvl="0" marL="228600" rtl="0" algn="l">
              <a:lnSpc>
                <a:spcPct val="100000"/>
              </a:lnSpc>
              <a:spcBef>
                <a:spcPts val="1000"/>
              </a:spcBef>
              <a:spcAft>
                <a:spcPts val="0"/>
              </a:spcAft>
              <a:buSzPts val="1480"/>
              <a:buChar char="•"/>
            </a:pPr>
            <a:r>
              <a:rPr lang="en" sz="1480"/>
              <a:t>Sed diam voluptua</a:t>
            </a:r>
            <a:endParaRPr sz="1480"/>
          </a:p>
          <a:p>
            <a:pPr indent="-228600" lvl="0" marL="228600" rtl="0" algn="l">
              <a:lnSpc>
                <a:spcPct val="100000"/>
              </a:lnSpc>
              <a:spcBef>
                <a:spcPts val="1000"/>
              </a:spcBef>
              <a:spcAft>
                <a:spcPts val="0"/>
              </a:spcAft>
              <a:buSzPts val="1480"/>
              <a:buChar char="•"/>
            </a:pPr>
            <a:r>
              <a:rPr lang="en" sz="1480"/>
              <a:t>At vero eos et accusam et justo duo dolores et ea rebum</a:t>
            </a:r>
            <a:endParaRPr sz="1480"/>
          </a:p>
        </p:txBody>
      </p:sp>
      <p:sp>
        <p:nvSpPr>
          <p:cNvPr id="1023" name="Google Shape;1023;p15"/>
          <p:cNvSpPr txBox="1"/>
          <p:nvPr>
            <p:ph idx="3" type="body"/>
          </p:nvPr>
        </p:nvSpPr>
        <p:spPr>
          <a:xfrm>
            <a:off x="4726803" y="1389522"/>
            <a:ext cx="4100400" cy="82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200"/>
              <a:buNone/>
            </a:pPr>
            <a:r>
              <a:rPr lang="en"/>
              <a:t>Lorem ipsum dolor sit amet, consetetur sadipscing elitr</a:t>
            </a:r>
            <a:endParaRPr/>
          </a:p>
        </p:txBody>
      </p:sp>
      <p:sp>
        <p:nvSpPr>
          <p:cNvPr id="1024" name="Google Shape;1024;p15"/>
          <p:cNvSpPr txBox="1"/>
          <p:nvPr>
            <p:ph idx="4" type="body"/>
          </p:nvPr>
        </p:nvSpPr>
        <p:spPr>
          <a:xfrm>
            <a:off x="4726803" y="2397141"/>
            <a:ext cx="4100400" cy="2355000"/>
          </a:xfrm>
          <a:prstGeom prst="rect">
            <a:avLst/>
          </a:prstGeom>
          <a:noFill/>
          <a:ln>
            <a:noFill/>
          </a:ln>
        </p:spPr>
        <p:txBody>
          <a:bodyPr anchorCtr="0" anchor="t" bIns="0" lIns="0" spcFirstLastPara="1" rIns="0" wrap="square" tIns="0">
            <a:noAutofit/>
          </a:bodyPr>
          <a:lstStyle/>
          <a:p>
            <a:pPr indent="-228600" lvl="0" marL="228600" rtl="0" algn="l">
              <a:lnSpc>
                <a:spcPct val="100000"/>
              </a:lnSpc>
              <a:spcBef>
                <a:spcPts val="0"/>
              </a:spcBef>
              <a:spcAft>
                <a:spcPts val="0"/>
              </a:spcAft>
              <a:buSzPts val="1600"/>
              <a:buChar char="•"/>
            </a:pPr>
            <a:r>
              <a:rPr lang="en"/>
              <a:t>Stet clita kasd gubergren, no sea takimata sanctus est Lorem ipsum dolor sit amet. Lorem ipsum dolor sit amet </a:t>
            </a:r>
            <a:endParaRPr/>
          </a:p>
          <a:p>
            <a:pPr indent="-228600" lvl="0" marL="228600" rtl="0" algn="l">
              <a:lnSpc>
                <a:spcPct val="100000"/>
              </a:lnSpc>
              <a:spcBef>
                <a:spcPts val="1000"/>
              </a:spcBef>
              <a:spcAft>
                <a:spcPts val="0"/>
              </a:spcAft>
              <a:buSzPts val="1600"/>
              <a:buChar char="•"/>
            </a:pPr>
            <a:r>
              <a:rPr lang="en"/>
              <a:t>Consetetur sadipscing elitr, sed diam nonumy eirmod tempor invidunt ut labore et dolore magna aliquyam erat</a:t>
            </a:r>
            <a:endParaRPr/>
          </a:p>
          <a:p>
            <a:pPr indent="-127000" lvl="0" marL="228600" rtl="0" algn="l">
              <a:lnSpc>
                <a:spcPct val="100000"/>
              </a:lnSpc>
              <a:spcBef>
                <a:spcPts val="1000"/>
              </a:spcBef>
              <a:spcAft>
                <a:spcPts val="0"/>
              </a:spcAft>
              <a:buSzPts val="16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2849c04ecc0_0_291"/>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 for a four-column layout.</a:t>
            </a:r>
            <a:endParaRPr/>
          </a:p>
        </p:txBody>
      </p:sp>
      <p:sp>
        <p:nvSpPr>
          <p:cNvPr id="1030" name="Google Shape;1030;g2849c04ecc0_0_291"/>
          <p:cNvSpPr txBox="1"/>
          <p:nvPr>
            <p:ph idx="1" type="body"/>
          </p:nvPr>
        </p:nvSpPr>
        <p:spPr>
          <a:xfrm>
            <a:off x="2547824" y="2433522"/>
            <a:ext cx="1822500" cy="82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lang="en"/>
              <a:t>Lorem ipsum dolor sit amet, consetetur</a:t>
            </a:r>
            <a:endParaRPr/>
          </a:p>
        </p:txBody>
      </p:sp>
      <p:sp>
        <p:nvSpPr>
          <p:cNvPr id="1031" name="Google Shape;1031;g2849c04ecc0_0_291"/>
          <p:cNvSpPr txBox="1"/>
          <p:nvPr>
            <p:ph idx="5" type="body"/>
          </p:nvPr>
        </p:nvSpPr>
        <p:spPr>
          <a:xfrm>
            <a:off x="4778848" y="2433522"/>
            <a:ext cx="1822500" cy="82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lang="en"/>
              <a:t>Lorem ipsum dolor sit amet, consetetur</a:t>
            </a:r>
            <a:endParaRPr/>
          </a:p>
        </p:txBody>
      </p:sp>
      <p:sp>
        <p:nvSpPr>
          <p:cNvPr id="1032" name="Google Shape;1032;g2849c04ecc0_0_291"/>
          <p:cNvSpPr txBox="1"/>
          <p:nvPr>
            <p:ph idx="6" type="body"/>
          </p:nvPr>
        </p:nvSpPr>
        <p:spPr>
          <a:xfrm>
            <a:off x="322650" y="3441142"/>
            <a:ext cx="1819200" cy="1179300"/>
          </a:xfrm>
          <a:prstGeom prst="rect">
            <a:avLst/>
          </a:prstGeom>
          <a:noFill/>
          <a:ln>
            <a:noFill/>
          </a:ln>
        </p:spPr>
        <p:txBody>
          <a:bodyPr anchorCtr="0" anchor="t" bIns="0" lIns="0" spcFirstLastPara="1" rIns="0" wrap="square" tIns="0">
            <a:noAutofit/>
          </a:bodyPr>
          <a:lstStyle/>
          <a:p>
            <a:pPr indent="-179999" lvl="0" marL="179999" rtl="0" algn="l">
              <a:lnSpc>
                <a:spcPct val="80000"/>
              </a:lnSpc>
              <a:spcBef>
                <a:spcPts val="0"/>
              </a:spcBef>
              <a:spcAft>
                <a:spcPts val="0"/>
              </a:spcAft>
              <a:buClr>
                <a:srgbClr val="0029FF"/>
              </a:buClr>
              <a:buSzPts val="1275"/>
              <a:buFont typeface="Arial"/>
              <a:buChar char="•"/>
            </a:pPr>
            <a:r>
              <a:rPr lang="en" sz="1275"/>
              <a:t>Stet clita kasd gubergren, no sea takimata sanctus</a:t>
            </a:r>
            <a:endParaRPr sz="1275"/>
          </a:p>
          <a:p>
            <a:pPr indent="-179999" lvl="0" marL="179999" rtl="0" algn="l">
              <a:lnSpc>
                <a:spcPct val="80000"/>
              </a:lnSpc>
              <a:spcBef>
                <a:spcPts val="1000"/>
              </a:spcBef>
              <a:spcAft>
                <a:spcPts val="0"/>
              </a:spcAft>
              <a:buClr>
                <a:srgbClr val="0029FF"/>
              </a:buClr>
              <a:buSzPts val="1275"/>
              <a:buFont typeface="Arial"/>
              <a:buChar char="•"/>
            </a:pPr>
            <a:r>
              <a:rPr lang="en" sz="1275"/>
              <a:t>Consetetur sadipscing elitr, sed diam nonumy</a:t>
            </a:r>
            <a:endParaRPr sz="1275"/>
          </a:p>
        </p:txBody>
      </p:sp>
      <p:sp>
        <p:nvSpPr>
          <p:cNvPr id="1033" name="Google Shape;1033;g2849c04ecc0_0_291"/>
          <p:cNvSpPr txBox="1"/>
          <p:nvPr>
            <p:ph idx="7" type="body"/>
          </p:nvPr>
        </p:nvSpPr>
        <p:spPr>
          <a:xfrm>
            <a:off x="2549774" y="3441142"/>
            <a:ext cx="1819200" cy="1179300"/>
          </a:xfrm>
          <a:prstGeom prst="rect">
            <a:avLst/>
          </a:prstGeom>
          <a:noFill/>
          <a:ln>
            <a:noFill/>
          </a:ln>
        </p:spPr>
        <p:txBody>
          <a:bodyPr anchorCtr="0" anchor="t" bIns="0" lIns="0" spcFirstLastPara="1" rIns="0" wrap="square" tIns="0">
            <a:noAutofit/>
          </a:bodyPr>
          <a:lstStyle/>
          <a:p>
            <a:pPr indent="-179999" lvl="0" marL="179999" rtl="0" algn="l">
              <a:lnSpc>
                <a:spcPct val="80000"/>
              </a:lnSpc>
              <a:spcBef>
                <a:spcPts val="0"/>
              </a:spcBef>
              <a:spcAft>
                <a:spcPts val="0"/>
              </a:spcAft>
              <a:buClr>
                <a:srgbClr val="0029FF"/>
              </a:buClr>
              <a:buSzPts val="1275"/>
              <a:buFont typeface="Arial"/>
              <a:buChar char="•"/>
            </a:pPr>
            <a:r>
              <a:rPr lang="en" sz="1275"/>
              <a:t>Stet clita kasd gubergren, no sea takimata sanctus</a:t>
            </a:r>
            <a:endParaRPr sz="1275"/>
          </a:p>
          <a:p>
            <a:pPr indent="-179999" lvl="0" marL="179999" rtl="0" algn="l">
              <a:lnSpc>
                <a:spcPct val="80000"/>
              </a:lnSpc>
              <a:spcBef>
                <a:spcPts val="1000"/>
              </a:spcBef>
              <a:spcAft>
                <a:spcPts val="0"/>
              </a:spcAft>
              <a:buClr>
                <a:srgbClr val="0029FF"/>
              </a:buClr>
              <a:buSzPts val="1275"/>
              <a:buFont typeface="Arial"/>
              <a:buChar char="•"/>
            </a:pPr>
            <a:r>
              <a:rPr lang="en" sz="1275"/>
              <a:t>Consetetur sadipscing elitr, sed diam nonumy</a:t>
            </a:r>
            <a:endParaRPr sz="1275"/>
          </a:p>
        </p:txBody>
      </p:sp>
      <p:sp>
        <p:nvSpPr>
          <p:cNvPr id="1034" name="Google Shape;1034;g2849c04ecc0_0_291"/>
          <p:cNvSpPr txBox="1"/>
          <p:nvPr>
            <p:ph idx="8" type="body"/>
          </p:nvPr>
        </p:nvSpPr>
        <p:spPr>
          <a:xfrm>
            <a:off x="4776898" y="3441142"/>
            <a:ext cx="1819200" cy="1179300"/>
          </a:xfrm>
          <a:prstGeom prst="rect">
            <a:avLst/>
          </a:prstGeom>
          <a:noFill/>
          <a:ln>
            <a:noFill/>
          </a:ln>
        </p:spPr>
        <p:txBody>
          <a:bodyPr anchorCtr="0" anchor="t" bIns="0" lIns="0" spcFirstLastPara="1" rIns="0" wrap="square" tIns="0">
            <a:noAutofit/>
          </a:bodyPr>
          <a:lstStyle/>
          <a:p>
            <a:pPr indent="-179999" lvl="0" marL="179999" rtl="0" algn="l">
              <a:lnSpc>
                <a:spcPct val="80000"/>
              </a:lnSpc>
              <a:spcBef>
                <a:spcPts val="0"/>
              </a:spcBef>
              <a:spcAft>
                <a:spcPts val="0"/>
              </a:spcAft>
              <a:buClr>
                <a:srgbClr val="0029FF"/>
              </a:buClr>
              <a:buSzPts val="1275"/>
              <a:buFont typeface="Arial"/>
              <a:buChar char="•"/>
            </a:pPr>
            <a:r>
              <a:rPr lang="en" sz="1275"/>
              <a:t>Stet clita kasd gubergren, no sea takimata sanctus</a:t>
            </a:r>
            <a:endParaRPr sz="1275"/>
          </a:p>
          <a:p>
            <a:pPr indent="-179999" lvl="0" marL="179999" rtl="0" algn="l">
              <a:lnSpc>
                <a:spcPct val="80000"/>
              </a:lnSpc>
              <a:spcBef>
                <a:spcPts val="1000"/>
              </a:spcBef>
              <a:spcAft>
                <a:spcPts val="0"/>
              </a:spcAft>
              <a:buClr>
                <a:srgbClr val="0029FF"/>
              </a:buClr>
              <a:buSzPts val="1275"/>
              <a:buFont typeface="Arial"/>
              <a:buChar char="•"/>
            </a:pPr>
            <a:r>
              <a:rPr lang="en" sz="1275"/>
              <a:t>Consetetur sadipscing elitr, sed diam nonumy</a:t>
            </a:r>
            <a:endParaRPr sz="1275"/>
          </a:p>
        </p:txBody>
      </p:sp>
      <p:sp>
        <p:nvSpPr>
          <p:cNvPr id="1035" name="Google Shape;1035;g2849c04ecc0_0_291"/>
          <p:cNvSpPr txBox="1"/>
          <p:nvPr>
            <p:ph idx="9" type="body"/>
          </p:nvPr>
        </p:nvSpPr>
        <p:spPr>
          <a:xfrm>
            <a:off x="316800" y="2433522"/>
            <a:ext cx="1822500" cy="82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
              <a:t>Lorem ipsum dolor sit amet, consetetur</a:t>
            </a:r>
            <a:endParaRPr/>
          </a:p>
        </p:txBody>
      </p:sp>
      <p:sp>
        <p:nvSpPr>
          <p:cNvPr id="1036" name="Google Shape;1036;g2849c04ecc0_0_291"/>
          <p:cNvSpPr txBox="1"/>
          <p:nvPr>
            <p:ph idx="13" type="body"/>
          </p:nvPr>
        </p:nvSpPr>
        <p:spPr>
          <a:xfrm>
            <a:off x="7009873" y="2433522"/>
            <a:ext cx="1822500" cy="82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rPr lang="en"/>
              <a:t>Lorem ipsum dolor sit amet, consetetur</a:t>
            </a:r>
            <a:endParaRPr/>
          </a:p>
        </p:txBody>
      </p:sp>
      <p:sp>
        <p:nvSpPr>
          <p:cNvPr id="1037" name="Google Shape;1037;g2849c04ecc0_0_291"/>
          <p:cNvSpPr txBox="1"/>
          <p:nvPr>
            <p:ph idx="14" type="body"/>
          </p:nvPr>
        </p:nvSpPr>
        <p:spPr>
          <a:xfrm>
            <a:off x="7004023" y="3441142"/>
            <a:ext cx="1819200" cy="1179300"/>
          </a:xfrm>
          <a:prstGeom prst="rect">
            <a:avLst/>
          </a:prstGeom>
          <a:noFill/>
          <a:ln>
            <a:noFill/>
          </a:ln>
        </p:spPr>
        <p:txBody>
          <a:bodyPr anchorCtr="0" anchor="t" bIns="0" lIns="0" spcFirstLastPara="1" rIns="0" wrap="square" tIns="0">
            <a:noAutofit/>
          </a:bodyPr>
          <a:lstStyle/>
          <a:p>
            <a:pPr indent="-179999" lvl="0" marL="179999" rtl="0" algn="l">
              <a:lnSpc>
                <a:spcPct val="80000"/>
              </a:lnSpc>
              <a:spcBef>
                <a:spcPts val="0"/>
              </a:spcBef>
              <a:spcAft>
                <a:spcPts val="0"/>
              </a:spcAft>
              <a:buClr>
                <a:srgbClr val="0029FF"/>
              </a:buClr>
              <a:buSzPts val="1275"/>
              <a:buFont typeface="Arial"/>
              <a:buChar char="•"/>
            </a:pPr>
            <a:r>
              <a:rPr lang="en" sz="1275"/>
              <a:t>Stet clita kasd gubergren, no sea takimata sanctus</a:t>
            </a:r>
            <a:endParaRPr sz="1275"/>
          </a:p>
          <a:p>
            <a:pPr indent="-179999" lvl="0" marL="179999" rtl="0" algn="l">
              <a:lnSpc>
                <a:spcPct val="80000"/>
              </a:lnSpc>
              <a:spcBef>
                <a:spcPts val="1000"/>
              </a:spcBef>
              <a:spcAft>
                <a:spcPts val="0"/>
              </a:spcAft>
              <a:buClr>
                <a:srgbClr val="0029FF"/>
              </a:buClr>
              <a:buSzPts val="1275"/>
              <a:buFont typeface="Arial"/>
              <a:buChar char="•"/>
            </a:pPr>
            <a:r>
              <a:rPr lang="en" sz="1275"/>
              <a:t>Consetetur sadipscing elitr, sed diam nonumy</a:t>
            </a:r>
            <a:endParaRPr sz="1275"/>
          </a:p>
        </p:txBody>
      </p:sp>
      <p:pic>
        <p:nvPicPr>
          <p:cNvPr descr="Ein Bild, das Uhr enthält.&#10;&#10;Automatisch generierte Beschreibung" id="1038" name="Google Shape;1038;g2849c04ecc0_0_291"/>
          <p:cNvPicPr preferRelativeResize="0"/>
          <p:nvPr>
            <p:ph idx="2" type="pic"/>
          </p:nvPr>
        </p:nvPicPr>
        <p:blipFill rotWithShape="1">
          <a:blip r:embed="rId3">
            <a:alphaModFix/>
          </a:blip>
          <a:srcRect b="455" l="0" r="0" t="455"/>
          <a:stretch/>
        </p:blipFill>
        <p:spPr>
          <a:xfrm>
            <a:off x="316800" y="1163182"/>
            <a:ext cx="1044000" cy="1044000"/>
          </a:xfrm>
          <a:prstGeom prst="rect">
            <a:avLst/>
          </a:prstGeom>
          <a:noFill/>
          <a:ln>
            <a:noFill/>
          </a:ln>
        </p:spPr>
      </p:pic>
      <p:pic>
        <p:nvPicPr>
          <p:cNvPr descr="Ein Bild, das Zeichnung enthält.&#10;&#10;Automatisch generierte Beschreibung" id="1039" name="Google Shape;1039;g2849c04ecc0_0_291"/>
          <p:cNvPicPr preferRelativeResize="0"/>
          <p:nvPr>
            <p:ph idx="3" type="pic"/>
          </p:nvPr>
        </p:nvPicPr>
        <p:blipFill rotWithShape="1">
          <a:blip r:embed="rId4">
            <a:alphaModFix/>
          </a:blip>
          <a:srcRect b="-18017" l="-1885" r="-1122" t="-17246"/>
          <a:stretch/>
        </p:blipFill>
        <p:spPr>
          <a:xfrm>
            <a:off x="2547824" y="1163182"/>
            <a:ext cx="1044000" cy="1044000"/>
          </a:xfrm>
          <a:prstGeom prst="rect">
            <a:avLst/>
          </a:prstGeom>
          <a:noFill/>
          <a:ln>
            <a:noFill/>
          </a:ln>
        </p:spPr>
      </p:pic>
      <p:pic>
        <p:nvPicPr>
          <p:cNvPr id="1040" name="Google Shape;1040;g2849c04ecc0_0_291"/>
          <p:cNvPicPr preferRelativeResize="0"/>
          <p:nvPr>
            <p:ph idx="4" type="pic"/>
          </p:nvPr>
        </p:nvPicPr>
        <p:blipFill rotWithShape="1">
          <a:blip r:embed="rId5">
            <a:alphaModFix/>
          </a:blip>
          <a:srcRect b="-12291" l="-1409" r="-1471" t="-12365"/>
          <a:stretch/>
        </p:blipFill>
        <p:spPr>
          <a:xfrm>
            <a:off x="4776898" y="1163182"/>
            <a:ext cx="1044000" cy="1044000"/>
          </a:xfrm>
          <a:prstGeom prst="rect">
            <a:avLst/>
          </a:prstGeom>
          <a:noFill/>
          <a:ln>
            <a:noFill/>
          </a:ln>
        </p:spPr>
      </p:pic>
      <p:pic>
        <p:nvPicPr>
          <p:cNvPr descr="Ein Bild, das Essen enthält.&#10;&#10;Automatisch generierte Beschreibung" id="1041" name="Google Shape;1041;g2849c04ecc0_0_291"/>
          <p:cNvPicPr preferRelativeResize="0"/>
          <p:nvPr>
            <p:ph idx="15" type="pic"/>
          </p:nvPr>
        </p:nvPicPr>
        <p:blipFill rotWithShape="1">
          <a:blip r:embed="rId6">
            <a:alphaModFix/>
          </a:blip>
          <a:srcRect b="-19571" l="-1311" r="-1168" t="-19432"/>
          <a:stretch/>
        </p:blipFill>
        <p:spPr>
          <a:xfrm>
            <a:off x="6999237" y="1163182"/>
            <a:ext cx="1044000" cy="104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7"/>
          <p:cNvPicPr preferRelativeResize="0"/>
          <p:nvPr>
            <p:ph idx="2" type="pic"/>
          </p:nvPr>
        </p:nvPicPr>
        <p:blipFill rotWithShape="1">
          <a:blip r:embed="rId3">
            <a:alphaModFix/>
          </a:blip>
          <a:srcRect b="9540" l="8900" r="0" t="18442"/>
          <a:stretch/>
        </p:blipFill>
        <p:spPr>
          <a:xfrm>
            <a:off x="0" y="-3338"/>
            <a:ext cx="9144000" cy="5146800"/>
          </a:xfrm>
          <a:prstGeom prst="rect">
            <a:avLst/>
          </a:prstGeom>
          <a:solidFill>
            <a:srgbClr val="F2F2F2"/>
          </a:solidFill>
          <a:ln>
            <a:noFill/>
          </a:ln>
        </p:spPr>
      </p:pic>
      <p:sp>
        <p:nvSpPr>
          <p:cNvPr id="1047" name="Google Shape;1047;p17"/>
          <p:cNvSpPr txBox="1"/>
          <p:nvPr>
            <p:ph idx="1" type="body"/>
          </p:nvPr>
        </p:nvSpPr>
        <p:spPr>
          <a:xfrm>
            <a:off x="5376375" y="357352"/>
            <a:ext cx="3368100" cy="4410000"/>
          </a:xfrm>
          <a:prstGeom prst="rect">
            <a:avLst/>
          </a:prstGeom>
          <a:solidFill>
            <a:schemeClr val="lt1"/>
          </a:solidFill>
          <a:ln>
            <a:noFill/>
          </a:ln>
        </p:spPr>
        <p:txBody>
          <a:bodyPr anchorCtr="0" anchor="ctr" bIns="360000" lIns="360000" spcFirstLastPara="1" rIns="360000" wrap="square" tIns="360000">
            <a:noAutofit/>
          </a:bodyPr>
          <a:lstStyle/>
          <a:p>
            <a:pPr indent="0" lvl="0" marL="0" rtl="0" algn="ctr">
              <a:lnSpc>
                <a:spcPct val="100000"/>
              </a:lnSpc>
              <a:spcBef>
                <a:spcPts val="0"/>
              </a:spcBef>
              <a:spcAft>
                <a:spcPts val="0"/>
              </a:spcAft>
              <a:buSzPts val="2000"/>
              <a:buNone/>
            </a:pPr>
            <a:r>
              <a:rPr lang="en"/>
              <a:t>Lorem ipsum dolor sit amet, consetetur sadipscing elitr, sed diam nonumy eirmod tempor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8"/>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a:t>
            </a:r>
            <a:endParaRPr/>
          </a:p>
        </p:txBody>
      </p:sp>
      <p:sp>
        <p:nvSpPr>
          <p:cNvPr id="1053" name="Google Shape;1053;p18"/>
          <p:cNvSpPr txBox="1"/>
          <p:nvPr>
            <p:ph idx="1" type="body"/>
          </p:nvPr>
        </p:nvSpPr>
        <p:spPr>
          <a:xfrm>
            <a:off x="315950" y="1370013"/>
            <a:ext cx="2952300" cy="3262200"/>
          </a:xfrm>
          <a:prstGeom prst="rect">
            <a:avLst/>
          </a:prstGeom>
          <a:noFill/>
          <a:ln>
            <a:noFill/>
          </a:ln>
        </p:spPr>
        <p:txBody>
          <a:bodyPr anchorCtr="0" anchor="t" bIns="0" lIns="0" spcFirstLastPara="1" rIns="0" wrap="square" tIns="0">
            <a:noAutofit/>
          </a:bodyPr>
          <a:lstStyle/>
          <a:p>
            <a:pPr indent="-342900" lvl="0" marL="342900" rtl="0" algn="l">
              <a:lnSpc>
                <a:spcPct val="90000"/>
              </a:lnSpc>
              <a:spcBef>
                <a:spcPts val="0"/>
              </a:spcBef>
              <a:spcAft>
                <a:spcPts val="0"/>
              </a:spcAft>
              <a:buClr>
                <a:schemeClr val="lt2"/>
              </a:buClr>
              <a:buSzPts val="1600"/>
              <a:buFont typeface="Arial"/>
              <a:buChar char="•"/>
            </a:pPr>
            <a:r>
              <a:rPr lang="en"/>
              <a:t>And some bullet points. Lorem ipsum dolor sit amet</a:t>
            </a:r>
            <a:endParaRPr/>
          </a:p>
          <a:p>
            <a:pPr indent="-342900" lvl="0" marL="342900" rtl="0" algn="l">
              <a:lnSpc>
                <a:spcPct val="90000"/>
              </a:lnSpc>
              <a:spcBef>
                <a:spcPts val="1000"/>
              </a:spcBef>
              <a:spcAft>
                <a:spcPts val="0"/>
              </a:spcAft>
              <a:buClr>
                <a:schemeClr val="lt2"/>
              </a:buClr>
              <a:buSzPts val="1600"/>
              <a:buFont typeface="Arial"/>
              <a:buChar char="•"/>
            </a:pPr>
            <a:r>
              <a:rPr lang="en"/>
              <a:t>Consetetur sadipscing elitr, sed diam nonumy eirmod tempor invidunt ut labore et dolore magna aliquyam erat</a:t>
            </a:r>
            <a:endParaRPr/>
          </a:p>
          <a:p>
            <a:pPr indent="-342900" lvl="0" marL="342900" rtl="0" algn="l">
              <a:lnSpc>
                <a:spcPct val="90000"/>
              </a:lnSpc>
              <a:spcBef>
                <a:spcPts val="1000"/>
              </a:spcBef>
              <a:spcAft>
                <a:spcPts val="0"/>
              </a:spcAft>
              <a:buClr>
                <a:schemeClr val="lt2"/>
              </a:buClr>
              <a:buSzPts val="1600"/>
              <a:buFont typeface="Arial"/>
              <a:buChar char="•"/>
            </a:pPr>
            <a:r>
              <a:rPr lang="en"/>
              <a:t>Sed diam voluptua</a:t>
            </a:r>
            <a:endParaRPr/>
          </a:p>
          <a:p>
            <a:pPr indent="-342900" lvl="0" marL="342900" rtl="0" algn="l">
              <a:lnSpc>
                <a:spcPct val="90000"/>
              </a:lnSpc>
              <a:spcBef>
                <a:spcPts val="1000"/>
              </a:spcBef>
              <a:spcAft>
                <a:spcPts val="0"/>
              </a:spcAft>
              <a:buClr>
                <a:schemeClr val="lt2"/>
              </a:buClr>
              <a:buSzPts val="1600"/>
              <a:buFont typeface="Arial"/>
              <a:buChar char="•"/>
            </a:pPr>
            <a:r>
              <a:rPr lang="en"/>
              <a:t>At vero eos et accusam et justo duo dolores et ea rebum</a:t>
            </a:r>
            <a:endParaRPr/>
          </a:p>
          <a:p>
            <a:pPr indent="0" lvl="0" marL="0" rtl="0" algn="l">
              <a:lnSpc>
                <a:spcPct val="90000"/>
              </a:lnSpc>
              <a:spcBef>
                <a:spcPts val="1000"/>
              </a:spcBef>
              <a:spcAft>
                <a:spcPts val="0"/>
              </a:spcAft>
              <a:buSzPts val="1600"/>
              <a:buNone/>
            </a:pPr>
            <a:r>
              <a:t/>
            </a:r>
            <a:endParaRPr/>
          </a:p>
        </p:txBody>
      </p:sp>
      <p:pic>
        <p:nvPicPr>
          <p:cNvPr descr="Ein Bild, das Screenshot enthält.&#10;&#10;Automatisch generierte Beschreibung" id="1054" name="Google Shape;1054;p18"/>
          <p:cNvPicPr preferRelativeResize="0"/>
          <p:nvPr>
            <p:ph idx="2" type="pic"/>
          </p:nvPr>
        </p:nvPicPr>
        <p:blipFill rotWithShape="1">
          <a:blip r:embed="rId3">
            <a:alphaModFix/>
          </a:blip>
          <a:srcRect b="0" l="563" r="563" t="0"/>
          <a:stretch/>
        </p:blipFill>
        <p:spPr>
          <a:xfrm>
            <a:off x="3820732" y="1045731"/>
            <a:ext cx="4778100" cy="271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9"/>
          <p:cNvSpPr txBox="1"/>
          <p:nvPr>
            <p:ph type="title"/>
          </p:nvPr>
        </p:nvSpPr>
        <p:spPr>
          <a:xfrm>
            <a:off x="316800" y="274638"/>
            <a:ext cx="29523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a:t>
            </a:r>
            <a:endParaRPr/>
          </a:p>
        </p:txBody>
      </p:sp>
      <p:sp>
        <p:nvSpPr>
          <p:cNvPr id="1060" name="Google Shape;1060;p19"/>
          <p:cNvSpPr txBox="1"/>
          <p:nvPr>
            <p:ph idx="1" type="body"/>
          </p:nvPr>
        </p:nvSpPr>
        <p:spPr>
          <a:xfrm>
            <a:off x="315951" y="1370013"/>
            <a:ext cx="2750400" cy="3262200"/>
          </a:xfrm>
          <a:prstGeom prst="rect">
            <a:avLst/>
          </a:prstGeom>
          <a:noFill/>
          <a:ln>
            <a:noFill/>
          </a:ln>
        </p:spPr>
        <p:txBody>
          <a:bodyPr anchorCtr="0" anchor="t" bIns="0" lIns="0" spcFirstLastPara="1" rIns="0" wrap="square" tIns="0">
            <a:noAutofit/>
          </a:bodyPr>
          <a:lstStyle/>
          <a:p>
            <a:pPr indent="-342900" lvl="0" marL="342900" rtl="0" algn="l">
              <a:lnSpc>
                <a:spcPct val="90000"/>
              </a:lnSpc>
              <a:spcBef>
                <a:spcPts val="0"/>
              </a:spcBef>
              <a:spcAft>
                <a:spcPts val="0"/>
              </a:spcAft>
              <a:buClr>
                <a:schemeClr val="lt2"/>
              </a:buClr>
              <a:buSzPts val="1600"/>
              <a:buFont typeface="Arial"/>
              <a:buChar char="•"/>
            </a:pPr>
            <a:r>
              <a:rPr lang="en"/>
              <a:t>And some bullet points. Lorem ipsum dolor sit amet</a:t>
            </a:r>
            <a:endParaRPr/>
          </a:p>
          <a:p>
            <a:pPr indent="-342900" lvl="0" marL="342900" rtl="0" algn="l">
              <a:lnSpc>
                <a:spcPct val="90000"/>
              </a:lnSpc>
              <a:spcBef>
                <a:spcPts val="1000"/>
              </a:spcBef>
              <a:spcAft>
                <a:spcPts val="0"/>
              </a:spcAft>
              <a:buClr>
                <a:schemeClr val="lt2"/>
              </a:buClr>
              <a:buSzPts val="1600"/>
              <a:buFont typeface="Arial"/>
              <a:buChar char="•"/>
            </a:pPr>
            <a:r>
              <a:rPr lang="en"/>
              <a:t>Consetetur sadipscing elitr, sed diam nonumy eirmod tempor invidunt ut labore et dolore magna aliquyam erat</a:t>
            </a:r>
            <a:endParaRPr/>
          </a:p>
          <a:p>
            <a:pPr indent="-342900" lvl="0" marL="342900" rtl="0" algn="l">
              <a:lnSpc>
                <a:spcPct val="90000"/>
              </a:lnSpc>
              <a:spcBef>
                <a:spcPts val="1000"/>
              </a:spcBef>
              <a:spcAft>
                <a:spcPts val="0"/>
              </a:spcAft>
              <a:buClr>
                <a:schemeClr val="lt2"/>
              </a:buClr>
              <a:buSzPts val="1600"/>
              <a:buFont typeface="Arial"/>
              <a:buChar char="•"/>
            </a:pPr>
            <a:r>
              <a:rPr lang="en"/>
              <a:t>Sed diam voluptua</a:t>
            </a:r>
            <a:endParaRPr/>
          </a:p>
          <a:p>
            <a:pPr indent="-342900" lvl="0" marL="342900" rtl="0" algn="l">
              <a:lnSpc>
                <a:spcPct val="90000"/>
              </a:lnSpc>
              <a:spcBef>
                <a:spcPts val="1000"/>
              </a:spcBef>
              <a:spcAft>
                <a:spcPts val="0"/>
              </a:spcAft>
              <a:buClr>
                <a:schemeClr val="lt2"/>
              </a:buClr>
              <a:buSzPts val="1600"/>
              <a:buFont typeface="Arial"/>
              <a:buChar char="•"/>
            </a:pPr>
            <a:r>
              <a:rPr lang="en"/>
              <a:t>At vero eos et accusam et justo duo dolores et ea rebum</a:t>
            </a:r>
            <a:endParaRPr/>
          </a:p>
          <a:p>
            <a:pPr indent="0" lvl="0" marL="0" rtl="0" algn="l">
              <a:lnSpc>
                <a:spcPct val="90000"/>
              </a:lnSpc>
              <a:spcBef>
                <a:spcPts val="1000"/>
              </a:spcBef>
              <a:spcAft>
                <a:spcPts val="0"/>
              </a:spcAft>
              <a:buSzPts val="1600"/>
              <a:buNone/>
            </a:pPr>
            <a:r>
              <a:t/>
            </a:r>
            <a:endParaRPr/>
          </a:p>
        </p:txBody>
      </p:sp>
      <p:pic>
        <p:nvPicPr>
          <p:cNvPr descr="Ein Bild, das Screenshot enthält.&#10;&#10;Automatisch generierte Beschreibung" id="1061" name="Google Shape;1061;p19"/>
          <p:cNvPicPr preferRelativeResize="0"/>
          <p:nvPr>
            <p:ph idx="2" type="pic"/>
          </p:nvPr>
        </p:nvPicPr>
        <p:blipFill rotWithShape="1">
          <a:blip r:embed="rId3">
            <a:alphaModFix/>
          </a:blip>
          <a:srcRect b="0" l="283" r="13739" t="0"/>
          <a:stretch/>
        </p:blipFill>
        <p:spPr>
          <a:xfrm>
            <a:off x="3970986" y="1154909"/>
            <a:ext cx="4297800" cy="28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
          <p:cNvSpPr txBox="1"/>
          <p:nvPr>
            <p:ph type="title"/>
          </p:nvPr>
        </p:nvSpPr>
        <p:spPr>
          <a:xfrm>
            <a:off x="316800" y="2128759"/>
            <a:ext cx="5181300" cy="885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400"/>
              <a:buNone/>
            </a:pPr>
            <a:r>
              <a:rPr lang="en"/>
              <a:t>Thank you.</a:t>
            </a:r>
            <a:endParaRPr/>
          </a:p>
        </p:txBody>
      </p:sp>
      <p:sp>
        <p:nvSpPr>
          <p:cNvPr id="1067" name="Google Shape;1067;p9"/>
          <p:cNvSpPr txBox="1"/>
          <p:nvPr>
            <p:ph idx="1" type="body"/>
          </p:nvPr>
        </p:nvSpPr>
        <p:spPr>
          <a:xfrm>
            <a:off x="323972" y="3093739"/>
            <a:ext cx="5181300" cy="437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200"/>
              <a:buNone/>
            </a:pPr>
            <a:r>
              <a:rPr lang="en"/>
              <a:t>Contact details</a:t>
            </a:r>
            <a:br>
              <a:rPr lang="en"/>
            </a:br>
            <a:r>
              <a:rPr lang="en"/>
              <a:t>www.celonis.com</a:t>
            </a:r>
            <a:endParaRPr/>
          </a:p>
          <a:p>
            <a:pPr indent="0" lvl="0" marL="0" rtl="0" algn="l">
              <a:lnSpc>
                <a:spcPct val="90000"/>
              </a:lnSpc>
              <a:spcBef>
                <a:spcPts val="1000"/>
              </a:spcBef>
              <a:spcAft>
                <a:spcPts val="0"/>
              </a:spcAft>
              <a:buSzPts val="1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descr="bond_04_green" id="942" name="Google Shape;942;p13"/>
          <p:cNvPicPr preferRelativeResize="0"/>
          <p:nvPr/>
        </p:nvPicPr>
        <p:blipFill rotWithShape="1">
          <a:blip r:embed="rId3">
            <a:alphaModFix/>
          </a:blip>
          <a:srcRect b="7064" l="0" r="17593" t="2934"/>
          <a:stretch/>
        </p:blipFill>
        <p:spPr>
          <a:xfrm>
            <a:off x="1608889" y="-1"/>
            <a:ext cx="7535110" cy="5143502"/>
          </a:xfrm>
          <a:prstGeom prst="rect">
            <a:avLst/>
          </a:prstGeom>
          <a:noFill/>
          <a:ln>
            <a:noFill/>
          </a:ln>
        </p:spPr>
      </p:pic>
      <p:sp>
        <p:nvSpPr>
          <p:cNvPr id="943" name="Google Shape;943;p13"/>
          <p:cNvSpPr/>
          <p:nvPr/>
        </p:nvSpPr>
        <p:spPr>
          <a:xfrm>
            <a:off x="2068081" y="1"/>
            <a:ext cx="7075800" cy="5143500"/>
          </a:xfrm>
          <a:prstGeom prst="rect">
            <a:avLst/>
          </a:prstGeom>
          <a:gradFill>
            <a:gsLst>
              <a:gs pos="0">
                <a:schemeClr val="dk1"/>
              </a:gs>
              <a:gs pos="25000">
                <a:schemeClr val="dk1"/>
              </a:gs>
              <a:gs pos="86000">
                <a:srgbClr val="000000">
                  <a:alpha val="0"/>
                </a:srgbClr>
              </a:gs>
              <a:gs pos="100000">
                <a:srgbClr val="000000">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13"/>
              <a:buFont typeface="Arial"/>
              <a:buNone/>
            </a:pPr>
            <a:r>
              <a:t/>
            </a:r>
            <a:endParaRPr b="0" i="0" sz="813" u="none" cap="none" strike="noStrike">
              <a:solidFill>
                <a:schemeClr val="lt1"/>
              </a:solidFill>
              <a:latin typeface="Arial"/>
              <a:ea typeface="Arial"/>
              <a:cs typeface="Arial"/>
              <a:sym typeface="Arial"/>
            </a:endParaRPr>
          </a:p>
        </p:txBody>
      </p:sp>
      <p:sp>
        <p:nvSpPr>
          <p:cNvPr id="944" name="Google Shape;944;p13"/>
          <p:cNvSpPr txBox="1"/>
          <p:nvPr>
            <p:ph type="title"/>
          </p:nvPr>
        </p:nvSpPr>
        <p:spPr>
          <a:xfrm>
            <a:off x="323972" y="1187865"/>
            <a:ext cx="4181100" cy="1530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en"/>
              <a:t>This is a template. Presentation title goes here. </a:t>
            </a:r>
            <a:endParaRPr/>
          </a:p>
        </p:txBody>
      </p:sp>
      <p:sp>
        <p:nvSpPr>
          <p:cNvPr id="945" name="Google Shape;945;p13"/>
          <p:cNvSpPr txBox="1"/>
          <p:nvPr>
            <p:ph idx="1" type="body"/>
          </p:nvPr>
        </p:nvSpPr>
        <p:spPr>
          <a:xfrm>
            <a:off x="323972" y="4212420"/>
            <a:ext cx="41868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Speaker name, position, company</a:t>
            </a:r>
            <a:endParaRPr/>
          </a:p>
        </p:txBody>
      </p:sp>
      <p:sp>
        <p:nvSpPr>
          <p:cNvPr id="946" name="Google Shape;946;p13"/>
          <p:cNvSpPr txBox="1"/>
          <p:nvPr>
            <p:ph idx="2" type="body"/>
          </p:nvPr>
        </p:nvSpPr>
        <p:spPr>
          <a:xfrm>
            <a:off x="323972" y="4450611"/>
            <a:ext cx="4186800" cy="215400"/>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SzPts val="1200"/>
              <a:buNone/>
            </a:pPr>
            <a:r>
              <a:rPr lang="en"/>
              <a:t>XX.XX.2020</a:t>
            </a:r>
            <a:endParaRPr/>
          </a:p>
        </p:txBody>
      </p:sp>
      <p:sp>
        <p:nvSpPr>
          <p:cNvPr id="947" name="Google Shape;947;p13"/>
          <p:cNvSpPr txBox="1"/>
          <p:nvPr>
            <p:ph idx="3" type="body"/>
          </p:nvPr>
        </p:nvSpPr>
        <p:spPr>
          <a:xfrm>
            <a:off x="323973" y="2898778"/>
            <a:ext cx="4181100" cy="100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000"/>
              <a:buFont typeface="Arial"/>
              <a:buNone/>
            </a:pPr>
            <a:r>
              <a:rPr lang="en"/>
              <a:t>And also a subheadline that </a:t>
            </a:r>
            <a:br>
              <a:rPr lang="en"/>
            </a:br>
            <a:r>
              <a:rPr lang="en"/>
              <a:t>is really awesome.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2"/>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an agenda. In blue.</a:t>
            </a:r>
            <a:endParaRPr/>
          </a:p>
        </p:txBody>
      </p:sp>
      <p:sp>
        <p:nvSpPr>
          <p:cNvPr id="953" name="Google Shape;953;p2"/>
          <p:cNvSpPr txBox="1"/>
          <p:nvPr>
            <p:ph idx="1" type="body"/>
          </p:nvPr>
        </p:nvSpPr>
        <p:spPr>
          <a:xfrm>
            <a:off x="1145628" y="1210088"/>
            <a:ext cx="5826900"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This is the first topic.</a:t>
            </a:r>
            <a:endParaRPr/>
          </a:p>
        </p:txBody>
      </p:sp>
      <p:sp>
        <p:nvSpPr>
          <p:cNvPr id="954" name="Google Shape;954;p2"/>
          <p:cNvSpPr txBox="1"/>
          <p:nvPr>
            <p:ph idx="2" type="body"/>
          </p:nvPr>
        </p:nvSpPr>
        <p:spPr>
          <a:xfrm>
            <a:off x="315952" y="2117209"/>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02</a:t>
            </a:r>
            <a:endParaRPr/>
          </a:p>
        </p:txBody>
      </p:sp>
      <p:sp>
        <p:nvSpPr>
          <p:cNvPr id="955" name="Google Shape;955;p2"/>
          <p:cNvSpPr txBox="1"/>
          <p:nvPr>
            <p:ph idx="3" type="body"/>
          </p:nvPr>
        </p:nvSpPr>
        <p:spPr>
          <a:xfrm>
            <a:off x="323973" y="3022255"/>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03</a:t>
            </a:r>
            <a:endParaRPr/>
          </a:p>
        </p:txBody>
      </p:sp>
      <p:sp>
        <p:nvSpPr>
          <p:cNvPr id="956" name="Google Shape;956;p2"/>
          <p:cNvSpPr txBox="1"/>
          <p:nvPr>
            <p:ph idx="4" type="body"/>
          </p:nvPr>
        </p:nvSpPr>
        <p:spPr>
          <a:xfrm>
            <a:off x="315952" y="3927284"/>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04</a:t>
            </a:r>
            <a:endParaRPr/>
          </a:p>
        </p:txBody>
      </p:sp>
      <p:sp>
        <p:nvSpPr>
          <p:cNvPr id="957" name="Google Shape;957;p2"/>
          <p:cNvSpPr txBox="1"/>
          <p:nvPr>
            <p:ph idx="5" type="body"/>
          </p:nvPr>
        </p:nvSpPr>
        <p:spPr>
          <a:xfrm>
            <a:off x="323973" y="1210089"/>
            <a:ext cx="708000" cy="766800"/>
          </a:xfrm>
          <a:prstGeom prst="rect">
            <a:avLst/>
          </a:prstGeom>
          <a:noFill/>
          <a:ln>
            <a:noFill/>
          </a:ln>
        </p:spPr>
        <p:txBody>
          <a:bodyPr anchorCtr="0" anchor="ctr" bIns="0" lIns="0" spcFirstLastPara="1" rIns="0" wrap="square" tIns="72000">
            <a:noAutofit/>
          </a:bodyPr>
          <a:lstStyle/>
          <a:p>
            <a:pPr indent="0" lvl="0" marL="0" rtl="0" algn="l">
              <a:lnSpc>
                <a:spcPct val="90000"/>
              </a:lnSpc>
              <a:spcBef>
                <a:spcPts val="0"/>
              </a:spcBef>
              <a:spcAft>
                <a:spcPts val="0"/>
              </a:spcAft>
              <a:buSzPts val="3000"/>
              <a:buNone/>
            </a:pPr>
            <a:r>
              <a:rPr lang="en"/>
              <a:t>01</a:t>
            </a:r>
            <a:endParaRPr/>
          </a:p>
        </p:txBody>
      </p:sp>
      <p:sp>
        <p:nvSpPr>
          <p:cNvPr id="958" name="Google Shape;958;p2"/>
          <p:cNvSpPr txBox="1"/>
          <p:nvPr>
            <p:ph idx="6" type="body"/>
          </p:nvPr>
        </p:nvSpPr>
        <p:spPr>
          <a:xfrm>
            <a:off x="1145628" y="2117206"/>
            <a:ext cx="5826900"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This is the second topic. The text is a bit longer, so it has a second line.</a:t>
            </a:r>
            <a:endParaRPr/>
          </a:p>
        </p:txBody>
      </p:sp>
      <p:sp>
        <p:nvSpPr>
          <p:cNvPr id="959" name="Google Shape;959;p2"/>
          <p:cNvSpPr txBox="1"/>
          <p:nvPr>
            <p:ph idx="7" type="body"/>
          </p:nvPr>
        </p:nvSpPr>
        <p:spPr>
          <a:xfrm>
            <a:off x="1145628" y="3015738"/>
            <a:ext cx="5826900"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This is the third topic. </a:t>
            </a:r>
            <a:endParaRPr/>
          </a:p>
        </p:txBody>
      </p:sp>
      <p:sp>
        <p:nvSpPr>
          <p:cNvPr id="960" name="Google Shape;960;p2"/>
          <p:cNvSpPr txBox="1"/>
          <p:nvPr>
            <p:ph idx="8" type="body"/>
          </p:nvPr>
        </p:nvSpPr>
        <p:spPr>
          <a:xfrm>
            <a:off x="1145628" y="3927281"/>
            <a:ext cx="5826900" cy="7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
              <a:t>This is the fourth topic. The text is a bit longer, so it has a second line.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4"/>
          <p:cNvSpPr txBox="1"/>
          <p:nvPr>
            <p:ph type="title"/>
          </p:nvPr>
        </p:nvSpPr>
        <p:spPr>
          <a:xfrm>
            <a:off x="316800"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The team</a:t>
            </a:r>
            <a:endParaRPr/>
          </a:p>
        </p:txBody>
      </p:sp>
      <p:sp>
        <p:nvSpPr>
          <p:cNvPr id="966" name="Google Shape;966;p14"/>
          <p:cNvSpPr txBox="1"/>
          <p:nvPr>
            <p:ph idx="1" type="body"/>
          </p:nvPr>
        </p:nvSpPr>
        <p:spPr>
          <a:xfrm>
            <a:off x="316799" y="3609749"/>
            <a:ext cx="2619600" cy="30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
              <a:t>Lacy Waldo</a:t>
            </a:r>
            <a:endParaRPr/>
          </a:p>
        </p:txBody>
      </p:sp>
      <p:sp>
        <p:nvSpPr>
          <p:cNvPr id="967" name="Google Shape;967;p14"/>
          <p:cNvSpPr txBox="1"/>
          <p:nvPr>
            <p:ph idx="2" type="body"/>
          </p:nvPr>
        </p:nvSpPr>
        <p:spPr>
          <a:xfrm>
            <a:off x="316799" y="4065336"/>
            <a:ext cx="2619600" cy="735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300"/>
              <a:buNone/>
            </a:pPr>
            <a:r>
              <a:rPr lang="en"/>
              <a:t>Example job title</a:t>
            </a:r>
            <a:endParaRPr/>
          </a:p>
          <a:p>
            <a:pPr indent="0" lvl="0" marL="0" rtl="0" algn="ctr">
              <a:lnSpc>
                <a:spcPct val="100000"/>
              </a:lnSpc>
              <a:spcBef>
                <a:spcPts val="500"/>
              </a:spcBef>
              <a:spcAft>
                <a:spcPts val="0"/>
              </a:spcAft>
              <a:buSzPts val="1300"/>
              <a:buNone/>
            </a:pPr>
            <a:r>
              <a:rPr lang="en"/>
              <a:t>l.waldo@celonis.com</a:t>
            </a:r>
            <a:endParaRPr/>
          </a:p>
        </p:txBody>
      </p:sp>
      <p:sp>
        <p:nvSpPr>
          <p:cNvPr id="968" name="Google Shape;968;p14"/>
          <p:cNvSpPr txBox="1"/>
          <p:nvPr>
            <p:ph idx="3" type="body"/>
          </p:nvPr>
        </p:nvSpPr>
        <p:spPr>
          <a:xfrm>
            <a:off x="3262252" y="3609749"/>
            <a:ext cx="2619600" cy="30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
              <a:t>Jason Lee</a:t>
            </a:r>
            <a:endParaRPr/>
          </a:p>
        </p:txBody>
      </p:sp>
      <p:sp>
        <p:nvSpPr>
          <p:cNvPr id="969" name="Google Shape;969;p14"/>
          <p:cNvSpPr txBox="1"/>
          <p:nvPr>
            <p:ph idx="4" type="body"/>
          </p:nvPr>
        </p:nvSpPr>
        <p:spPr>
          <a:xfrm>
            <a:off x="3262252" y="4065336"/>
            <a:ext cx="2619600" cy="735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300"/>
              <a:buNone/>
            </a:pPr>
            <a:r>
              <a:rPr lang="en"/>
              <a:t>Example job title</a:t>
            </a:r>
            <a:endParaRPr/>
          </a:p>
          <a:p>
            <a:pPr indent="0" lvl="0" marL="0" rtl="0" algn="ctr">
              <a:lnSpc>
                <a:spcPct val="100000"/>
              </a:lnSpc>
              <a:spcBef>
                <a:spcPts val="500"/>
              </a:spcBef>
              <a:spcAft>
                <a:spcPts val="0"/>
              </a:spcAft>
              <a:buSzPts val="1300"/>
              <a:buNone/>
            </a:pPr>
            <a:r>
              <a:rPr lang="en"/>
              <a:t>j.lee@celonis.com</a:t>
            </a:r>
            <a:endParaRPr/>
          </a:p>
        </p:txBody>
      </p:sp>
      <p:sp>
        <p:nvSpPr>
          <p:cNvPr id="970" name="Google Shape;970;p14"/>
          <p:cNvSpPr txBox="1"/>
          <p:nvPr>
            <p:ph idx="5" type="body"/>
          </p:nvPr>
        </p:nvSpPr>
        <p:spPr>
          <a:xfrm>
            <a:off x="6207705" y="3609749"/>
            <a:ext cx="2619600" cy="30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
              <a:t>Iris Marlowe</a:t>
            </a:r>
            <a:endParaRPr/>
          </a:p>
        </p:txBody>
      </p:sp>
      <p:sp>
        <p:nvSpPr>
          <p:cNvPr id="971" name="Google Shape;971;p14"/>
          <p:cNvSpPr txBox="1"/>
          <p:nvPr>
            <p:ph idx="6" type="body"/>
          </p:nvPr>
        </p:nvSpPr>
        <p:spPr>
          <a:xfrm>
            <a:off x="6207705" y="4065336"/>
            <a:ext cx="2619600" cy="735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300"/>
              <a:buNone/>
            </a:pPr>
            <a:r>
              <a:rPr lang="en"/>
              <a:t>Example job title</a:t>
            </a:r>
            <a:endParaRPr/>
          </a:p>
          <a:p>
            <a:pPr indent="0" lvl="0" marL="0" rtl="0" algn="ctr">
              <a:lnSpc>
                <a:spcPct val="100000"/>
              </a:lnSpc>
              <a:spcBef>
                <a:spcPts val="500"/>
              </a:spcBef>
              <a:spcAft>
                <a:spcPts val="0"/>
              </a:spcAft>
              <a:buSzPts val="1300"/>
              <a:buNone/>
            </a:pPr>
            <a:r>
              <a:rPr lang="en"/>
              <a:t>i.marlowe@celonis.com</a:t>
            </a:r>
            <a:endParaRPr/>
          </a:p>
        </p:txBody>
      </p:sp>
      <p:pic>
        <p:nvPicPr>
          <p:cNvPr descr="Ein Bild, das Person, draußen, Frau, Kleidung enthält.&#10;&#10;Automatisch generierte Beschreibung" id="972" name="Google Shape;972;p14"/>
          <p:cNvPicPr preferRelativeResize="0"/>
          <p:nvPr>
            <p:ph idx="7" type="pic"/>
          </p:nvPr>
        </p:nvPicPr>
        <p:blipFill rotWithShape="1">
          <a:blip r:embed="rId3">
            <a:alphaModFix/>
          </a:blip>
          <a:srcRect b="0" l="16694" r="16687" t="0"/>
          <a:stretch/>
        </p:blipFill>
        <p:spPr>
          <a:xfrm>
            <a:off x="584003" y="1151530"/>
            <a:ext cx="2085000" cy="2085000"/>
          </a:xfrm>
          <a:prstGeom prst="ellipse">
            <a:avLst/>
          </a:prstGeom>
          <a:solidFill>
            <a:schemeClr val="lt1"/>
          </a:solidFill>
          <a:ln>
            <a:noFill/>
          </a:ln>
        </p:spPr>
      </p:pic>
      <p:pic>
        <p:nvPicPr>
          <p:cNvPr descr="Ein Bild, das Gebäude, Person, stehend, Mann enthält.&#10;&#10;Automatisch generierte Beschreibung" id="973" name="Google Shape;973;p14"/>
          <p:cNvPicPr preferRelativeResize="0"/>
          <p:nvPr>
            <p:ph idx="8" type="pic"/>
          </p:nvPr>
        </p:nvPicPr>
        <p:blipFill rotWithShape="1">
          <a:blip r:embed="rId4">
            <a:alphaModFix/>
          </a:blip>
          <a:srcRect b="16666" l="0" r="0" t="16666"/>
          <a:stretch/>
        </p:blipFill>
        <p:spPr>
          <a:xfrm>
            <a:off x="3529455" y="1151530"/>
            <a:ext cx="2085000" cy="2085000"/>
          </a:xfrm>
          <a:prstGeom prst="ellipse">
            <a:avLst/>
          </a:prstGeom>
          <a:solidFill>
            <a:schemeClr val="lt1"/>
          </a:solidFill>
          <a:ln>
            <a:noFill/>
          </a:ln>
        </p:spPr>
      </p:pic>
      <p:pic>
        <p:nvPicPr>
          <p:cNvPr descr="Ein Bild, das Person, haltend, suchend, Frau enthält.&#10;&#10;Automatisch generierte Beschreibung" id="974" name="Google Shape;974;p14"/>
          <p:cNvPicPr preferRelativeResize="0"/>
          <p:nvPr>
            <p:ph idx="9" type="pic"/>
          </p:nvPr>
        </p:nvPicPr>
        <p:blipFill rotWithShape="1">
          <a:blip r:embed="rId5">
            <a:alphaModFix/>
          </a:blip>
          <a:srcRect b="0" l="39" r="38" t="0"/>
          <a:stretch/>
        </p:blipFill>
        <p:spPr>
          <a:xfrm>
            <a:off x="6474907" y="1151530"/>
            <a:ext cx="2085000" cy="2085000"/>
          </a:xfrm>
          <a:prstGeom prst="ellipse">
            <a:avLst/>
          </a:prstGeom>
          <a:solidFill>
            <a:schemeClr val="lt1"/>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3"/>
          <p:cNvSpPr txBox="1"/>
          <p:nvPr>
            <p:ph type="title"/>
          </p:nvPr>
        </p:nvSpPr>
        <p:spPr>
          <a:xfrm>
            <a:off x="315951" y="274639"/>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a:t>
            </a:r>
            <a:endParaRPr/>
          </a:p>
        </p:txBody>
      </p:sp>
      <p:sp>
        <p:nvSpPr>
          <p:cNvPr id="980" name="Google Shape;980;p3"/>
          <p:cNvSpPr txBox="1"/>
          <p:nvPr>
            <p:ph idx="1" type="body"/>
          </p:nvPr>
        </p:nvSpPr>
        <p:spPr>
          <a:xfrm>
            <a:off x="315951" y="1233379"/>
            <a:ext cx="8512200" cy="3635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en"/>
              <a:t>Lorem ipsum dolor sit amet, consetetur sadipscing elitr, sed diam nonumy eirmod tempor invidunt ut labore et dolore magna aliquyam erat, sed diam voluptua. At vero eos et accusam et justo duo dolores et ea rebum. Stet clita kasd gubergren, no sea takimata sanctus est. </a:t>
            </a:r>
            <a:endParaRPr/>
          </a:p>
          <a:p>
            <a:pPr indent="0" lvl="0" marL="0" rtl="0" algn="l">
              <a:lnSpc>
                <a:spcPct val="100000"/>
              </a:lnSpc>
              <a:spcBef>
                <a:spcPts val="1600"/>
              </a:spcBef>
              <a:spcAft>
                <a:spcPts val="0"/>
              </a:spcAft>
              <a:buSzPts val="2000"/>
              <a:buNone/>
            </a:pPr>
            <a:r>
              <a:rPr lang="en"/>
              <a:t>Lorem ipsum dolor sit amet. Lorem ipsum dolor sit amet, consetetur sadipscing elitr, sed diam nonumy eirmod tempor invidunt ut labore et dolore magna aliquyam erat, sed diam voluptua. At vero eos et accusam et justo.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4"/>
          <p:cNvSpPr txBox="1"/>
          <p:nvPr>
            <p:ph type="title"/>
          </p:nvPr>
        </p:nvSpPr>
        <p:spPr>
          <a:xfrm>
            <a:off x="315951" y="274638"/>
            <a:ext cx="85104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This is a headline for a two-column layout.</a:t>
            </a:r>
            <a:endParaRPr/>
          </a:p>
        </p:txBody>
      </p:sp>
      <p:sp>
        <p:nvSpPr>
          <p:cNvPr id="986" name="Google Shape;986;p4"/>
          <p:cNvSpPr txBox="1"/>
          <p:nvPr>
            <p:ph idx="1" type="body"/>
          </p:nvPr>
        </p:nvSpPr>
        <p:spPr>
          <a:xfrm>
            <a:off x="315951" y="1389521"/>
            <a:ext cx="4100400" cy="3242700"/>
          </a:xfrm>
          <a:prstGeom prst="rect">
            <a:avLst/>
          </a:prstGeom>
          <a:noFill/>
          <a:ln>
            <a:noFill/>
          </a:ln>
        </p:spPr>
        <p:txBody>
          <a:bodyPr anchorCtr="0" anchor="t" bIns="0" lIns="0" spcFirstLastPara="1" rIns="0" wrap="square" tIns="0">
            <a:noAutofit/>
          </a:bodyPr>
          <a:lstStyle/>
          <a:p>
            <a:pPr indent="-228600" lvl="0" marL="228600" rtl="0" algn="l">
              <a:lnSpc>
                <a:spcPct val="100000"/>
              </a:lnSpc>
              <a:spcBef>
                <a:spcPts val="0"/>
              </a:spcBef>
              <a:spcAft>
                <a:spcPts val="0"/>
              </a:spcAft>
              <a:buSzPts val="1800"/>
              <a:buChar char="•"/>
            </a:pPr>
            <a:r>
              <a:rPr lang="en"/>
              <a:t>And some bullet points. Lorem ipsum dolor sit amet</a:t>
            </a:r>
            <a:endParaRPr/>
          </a:p>
          <a:p>
            <a:pPr indent="-228600" lvl="0" marL="228600" rtl="0" algn="l">
              <a:lnSpc>
                <a:spcPct val="100000"/>
              </a:lnSpc>
              <a:spcBef>
                <a:spcPts val="1000"/>
              </a:spcBef>
              <a:spcAft>
                <a:spcPts val="0"/>
              </a:spcAft>
              <a:buSzPts val="1800"/>
              <a:buChar char="•"/>
            </a:pPr>
            <a:r>
              <a:rPr lang="en"/>
              <a:t>Consetetur sadipscing elitr, sed diam nonumy eirmod tempor invidunt ut labore et dolore magna aliquyam erat</a:t>
            </a:r>
            <a:endParaRPr/>
          </a:p>
          <a:p>
            <a:pPr indent="-228600" lvl="0" marL="228600" rtl="0" algn="l">
              <a:lnSpc>
                <a:spcPct val="100000"/>
              </a:lnSpc>
              <a:spcBef>
                <a:spcPts val="1000"/>
              </a:spcBef>
              <a:spcAft>
                <a:spcPts val="0"/>
              </a:spcAft>
              <a:buSzPts val="1800"/>
              <a:buChar char="•"/>
            </a:pPr>
            <a:r>
              <a:rPr lang="en"/>
              <a:t>Sed diam voluptua</a:t>
            </a:r>
            <a:endParaRPr/>
          </a:p>
          <a:p>
            <a:pPr indent="-228600" lvl="0" marL="228600" rtl="0" algn="l">
              <a:lnSpc>
                <a:spcPct val="100000"/>
              </a:lnSpc>
              <a:spcBef>
                <a:spcPts val="1000"/>
              </a:spcBef>
              <a:spcAft>
                <a:spcPts val="0"/>
              </a:spcAft>
              <a:buSzPts val="1800"/>
              <a:buChar char="•"/>
            </a:pPr>
            <a:r>
              <a:rPr lang="en"/>
              <a:t>At vero eos et accusam et justo duo dolores et ea rebum</a:t>
            </a:r>
            <a:endParaRPr/>
          </a:p>
        </p:txBody>
      </p:sp>
      <p:sp>
        <p:nvSpPr>
          <p:cNvPr id="987" name="Google Shape;987;p4"/>
          <p:cNvSpPr txBox="1"/>
          <p:nvPr>
            <p:ph idx="2" type="body"/>
          </p:nvPr>
        </p:nvSpPr>
        <p:spPr>
          <a:xfrm>
            <a:off x="4728119" y="1389521"/>
            <a:ext cx="4099800" cy="3242700"/>
          </a:xfrm>
          <a:prstGeom prst="rect">
            <a:avLst/>
          </a:prstGeom>
          <a:noFill/>
          <a:ln>
            <a:noFill/>
          </a:ln>
        </p:spPr>
        <p:txBody>
          <a:bodyPr anchorCtr="0" anchor="t" bIns="0" lIns="0" spcFirstLastPara="1" rIns="0" wrap="square" tIns="0">
            <a:noAutofit/>
          </a:bodyPr>
          <a:lstStyle/>
          <a:p>
            <a:pPr indent="-228600" lvl="0" marL="228600" rtl="0" algn="l">
              <a:lnSpc>
                <a:spcPct val="100000"/>
              </a:lnSpc>
              <a:spcBef>
                <a:spcPts val="0"/>
              </a:spcBef>
              <a:spcAft>
                <a:spcPts val="0"/>
              </a:spcAft>
              <a:buSzPts val="1800"/>
              <a:buChar char="•"/>
            </a:pPr>
            <a:r>
              <a:rPr lang="en"/>
              <a:t>Stet clita kasd gubergren, no sea takimata sanctus est Lorem ipsum dolor sit amet. Lorem ipsum dolor sit amet </a:t>
            </a:r>
            <a:endParaRPr/>
          </a:p>
          <a:p>
            <a:pPr indent="-228600" lvl="0" marL="228600" rtl="0" algn="l">
              <a:lnSpc>
                <a:spcPct val="100000"/>
              </a:lnSpc>
              <a:spcBef>
                <a:spcPts val="1000"/>
              </a:spcBef>
              <a:spcAft>
                <a:spcPts val="0"/>
              </a:spcAft>
              <a:buSzPts val="1800"/>
              <a:buChar char="•"/>
            </a:pPr>
            <a:r>
              <a:rPr lang="en"/>
              <a:t>Consetetur sadipscing elitr, sed diam nonumy eirmod tempor invidunt ut labore et dolore magna aliquyam erat</a:t>
            </a:r>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
          <p:cNvSpPr txBox="1"/>
          <p:nvPr>
            <p:ph type="title"/>
          </p:nvPr>
        </p:nvSpPr>
        <p:spPr>
          <a:xfrm>
            <a:off x="4113297" y="274638"/>
            <a:ext cx="41742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Some text with an image</a:t>
            </a:r>
            <a:endParaRPr/>
          </a:p>
        </p:txBody>
      </p:sp>
      <p:sp>
        <p:nvSpPr>
          <p:cNvPr id="993" name="Google Shape;993;p6"/>
          <p:cNvSpPr txBox="1"/>
          <p:nvPr>
            <p:ph idx="1" type="body"/>
          </p:nvPr>
        </p:nvSpPr>
        <p:spPr>
          <a:xfrm>
            <a:off x="4112447" y="1370013"/>
            <a:ext cx="4707600" cy="32622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SzPts val="1800"/>
              <a:buFont typeface="Arial"/>
              <a:buChar char="•"/>
            </a:pPr>
            <a:r>
              <a:rPr lang="en"/>
              <a:t>And some bullet points. Lorem ipsum dolor sit amet</a:t>
            </a:r>
            <a:endParaRPr/>
          </a:p>
          <a:p>
            <a:pPr indent="-342900" lvl="0" marL="342900" rtl="0" algn="l">
              <a:lnSpc>
                <a:spcPct val="100000"/>
              </a:lnSpc>
              <a:spcBef>
                <a:spcPts val="1000"/>
              </a:spcBef>
              <a:spcAft>
                <a:spcPts val="0"/>
              </a:spcAft>
              <a:buSzPts val="1800"/>
              <a:buFont typeface="Arial"/>
              <a:buChar char="•"/>
            </a:pPr>
            <a:r>
              <a:rPr lang="en"/>
              <a:t>Consetetur sadipscing elitr, sed diam nonumy eirmod tempor invidunt ut labore et dolore magna aliquyam erat</a:t>
            </a:r>
            <a:endParaRPr/>
          </a:p>
          <a:p>
            <a:pPr indent="-342900" lvl="0" marL="342900" rtl="0" algn="l">
              <a:lnSpc>
                <a:spcPct val="100000"/>
              </a:lnSpc>
              <a:spcBef>
                <a:spcPts val="1000"/>
              </a:spcBef>
              <a:spcAft>
                <a:spcPts val="0"/>
              </a:spcAft>
              <a:buSzPts val="1800"/>
              <a:buFont typeface="Arial"/>
              <a:buChar char="•"/>
            </a:pPr>
            <a:r>
              <a:rPr lang="en"/>
              <a:t>Sed diam voluptua</a:t>
            </a:r>
            <a:endParaRPr/>
          </a:p>
          <a:p>
            <a:pPr indent="-342900" lvl="0" marL="342900" rtl="0" algn="l">
              <a:lnSpc>
                <a:spcPct val="100000"/>
              </a:lnSpc>
              <a:spcBef>
                <a:spcPts val="1000"/>
              </a:spcBef>
              <a:spcAft>
                <a:spcPts val="0"/>
              </a:spcAft>
              <a:buSzPts val="1800"/>
              <a:buFont typeface="Arial"/>
              <a:buChar char="•"/>
            </a:pPr>
            <a:r>
              <a:rPr lang="en"/>
              <a:t>At vero eos et accusam et justo duo dolores et ea rebum</a:t>
            </a:r>
            <a:endParaRPr/>
          </a:p>
        </p:txBody>
      </p:sp>
      <p:pic>
        <p:nvPicPr>
          <p:cNvPr descr="Ein Bild, das drinnen, Person, computer, Tisch enthält.&#10;&#10;Automatisch generierte Beschreibung" id="994" name="Google Shape;994;p6"/>
          <p:cNvPicPr preferRelativeResize="0"/>
          <p:nvPr>
            <p:ph idx="2" type="pic"/>
          </p:nvPr>
        </p:nvPicPr>
        <p:blipFill rotWithShape="1">
          <a:blip r:embed="rId3">
            <a:alphaModFix/>
          </a:blip>
          <a:srcRect b="0" l="24291" r="24296" t="0"/>
          <a:stretch/>
        </p:blipFill>
        <p:spPr>
          <a:xfrm>
            <a:off x="0" y="-3338"/>
            <a:ext cx="3716100" cy="514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descr="Ein Bild, das drinnen, Person, computer, Tisch enthält.&#10;&#10;Automatisch generierte Beschreibung" id="999" name="Google Shape;999;p7"/>
          <p:cNvPicPr preferRelativeResize="0"/>
          <p:nvPr>
            <p:ph idx="2" type="pic"/>
          </p:nvPr>
        </p:nvPicPr>
        <p:blipFill rotWithShape="1">
          <a:blip r:embed="rId3">
            <a:alphaModFix/>
          </a:blip>
          <a:srcRect b="0" l="17797" r="10982" t="0"/>
          <a:stretch/>
        </p:blipFill>
        <p:spPr>
          <a:xfrm>
            <a:off x="4350450" y="-1815038"/>
            <a:ext cx="6370200" cy="6370200"/>
          </a:xfrm>
          <a:prstGeom prst="ellipse">
            <a:avLst/>
          </a:prstGeom>
          <a:solidFill>
            <a:schemeClr val="lt1"/>
          </a:solidFill>
          <a:ln>
            <a:noFill/>
          </a:ln>
        </p:spPr>
      </p:pic>
      <p:sp>
        <p:nvSpPr>
          <p:cNvPr id="1000" name="Google Shape;1000;p7"/>
          <p:cNvSpPr txBox="1"/>
          <p:nvPr>
            <p:ph type="title"/>
          </p:nvPr>
        </p:nvSpPr>
        <p:spPr>
          <a:xfrm>
            <a:off x="316800" y="274638"/>
            <a:ext cx="3919800" cy="766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400"/>
              <a:buNone/>
            </a:pPr>
            <a:r>
              <a:rPr lang="en"/>
              <a:t>Some text with an image</a:t>
            </a:r>
            <a:endParaRPr/>
          </a:p>
        </p:txBody>
      </p:sp>
      <p:sp>
        <p:nvSpPr>
          <p:cNvPr id="1001" name="Google Shape;1001;p7"/>
          <p:cNvSpPr txBox="1"/>
          <p:nvPr>
            <p:ph idx="1" type="body"/>
          </p:nvPr>
        </p:nvSpPr>
        <p:spPr>
          <a:xfrm>
            <a:off x="315950" y="1370013"/>
            <a:ext cx="3919800" cy="32622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SzPts val="1600"/>
              <a:buFont typeface="Arial"/>
              <a:buChar char="•"/>
            </a:pPr>
            <a:r>
              <a:rPr lang="en"/>
              <a:t>And some bullet points. Lorem ipsum dolor sit amet</a:t>
            </a:r>
            <a:endParaRPr/>
          </a:p>
          <a:p>
            <a:pPr indent="-342900" lvl="0" marL="342900" rtl="0" algn="l">
              <a:lnSpc>
                <a:spcPct val="100000"/>
              </a:lnSpc>
              <a:spcBef>
                <a:spcPts val="1000"/>
              </a:spcBef>
              <a:spcAft>
                <a:spcPts val="0"/>
              </a:spcAft>
              <a:buSzPts val="1600"/>
              <a:buFont typeface="Arial"/>
              <a:buChar char="•"/>
            </a:pPr>
            <a:r>
              <a:rPr lang="en"/>
              <a:t>Consetetur sadipscing elitr, sed diam nonumy eirmod tempor invidunt ut labore et dolore magna aliquyam erat</a:t>
            </a:r>
            <a:endParaRPr/>
          </a:p>
          <a:p>
            <a:pPr indent="-342900" lvl="0" marL="342900" rtl="0" algn="l">
              <a:lnSpc>
                <a:spcPct val="100000"/>
              </a:lnSpc>
              <a:spcBef>
                <a:spcPts val="1000"/>
              </a:spcBef>
              <a:spcAft>
                <a:spcPts val="0"/>
              </a:spcAft>
              <a:buSzPts val="1600"/>
              <a:buFont typeface="Arial"/>
              <a:buChar char="•"/>
            </a:pPr>
            <a:r>
              <a:rPr lang="en"/>
              <a:t>Sed diam voluptua</a:t>
            </a:r>
            <a:endParaRPr/>
          </a:p>
          <a:p>
            <a:pPr indent="-342900" lvl="0" marL="342900" rtl="0" algn="l">
              <a:lnSpc>
                <a:spcPct val="100000"/>
              </a:lnSpc>
              <a:spcBef>
                <a:spcPts val="1000"/>
              </a:spcBef>
              <a:spcAft>
                <a:spcPts val="0"/>
              </a:spcAft>
              <a:buSzPts val="1600"/>
              <a:buFont typeface="Arial"/>
              <a:buChar char="•"/>
            </a:pPr>
            <a:r>
              <a:rPr lang="en"/>
              <a:t>At vero eos et accusam et justo duo dolores et ea rebum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
          <p:cNvSpPr txBox="1"/>
          <p:nvPr>
            <p:ph type="title"/>
          </p:nvPr>
        </p:nvSpPr>
        <p:spPr>
          <a:xfrm>
            <a:off x="316800" y="726378"/>
            <a:ext cx="8510400" cy="3690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400"/>
              <a:buNone/>
            </a:pPr>
            <a:r>
              <a:rPr lang="en"/>
              <a:t>This is a really big statement. It is very important.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WhiteTemplate_Agenda">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Cover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5_WhiteTemplate_Devic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4_WhiteTemplate_Transition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1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